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1" r:id="rId3"/>
    <p:sldMasterId id="2147483745" r:id="rId4"/>
  </p:sldMasterIdLst>
  <p:notesMasterIdLst>
    <p:notesMasterId r:id="rId33"/>
  </p:notesMasterIdLst>
  <p:sldIdLst>
    <p:sldId id="411" r:id="rId5"/>
    <p:sldId id="559" r:id="rId6"/>
    <p:sldId id="401" r:id="rId7"/>
    <p:sldId id="562" r:id="rId8"/>
    <p:sldId id="563" r:id="rId9"/>
    <p:sldId id="560" r:id="rId10"/>
    <p:sldId id="561" r:id="rId11"/>
    <p:sldId id="564" r:id="rId12"/>
    <p:sldId id="565" r:id="rId13"/>
    <p:sldId id="566" r:id="rId14"/>
    <p:sldId id="353" r:id="rId15"/>
    <p:sldId id="567" r:id="rId16"/>
    <p:sldId id="568" r:id="rId17"/>
    <p:sldId id="569" r:id="rId18"/>
    <p:sldId id="570" r:id="rId19"/>
    <p:sldId id="571" r:id="rId20"/>
    <p:sldId id="572" r:id="rId21"/>
    <p:sldId id="406" r:id="rId22"/>
    <p:sldId id="574" r:id="rId23"/>
    <p:sldId id="573" r:id="rId24"/>
    <p:sldId id="575" r:id="rId25"/>
    <p:sldId id="387" r:id="rId26"/>
    <p:sldId id="331" r:id="rId27"/>
    <p:sldId id="330" r:id="rId28"/>
    <p:sldId id="329" r:id="rId29"/>
    <p:sldId id="576" r:id="rId30"/>
    <p:sldId id="577" r:id="rId31"/>
    <p:sldId id="5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6" d="100"/>
          <a:sy n="116"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09ECF-2BA0-451E-8C66-A5FC38C1228B}" type="datetimeFigureOut">
              <a:rPr lang="en-US" smtClean="0"/>
              <a:t>11/28/21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681E5-F901-4419-A3B2-77EC78C04CBF}" type="slidenum">
              <a:rPr lang="en-US" smtClean="0"/>
              <a:t>‹#›</a:t>
            </a:fld>
            <a:endParaRPr lang="en-US"/>
          </a:p>
        </p:txBody>
      </p:sp>
    </p:spTree>
    <p:extLst>
      <p:ext uri="{BB962C8B-B14F-4D97-AF65-F5344CB8AC3E}">
        <p14:creationId xmlns:p14="http://schemas.microsoft.com/office/powerpoint/2010/main" val="162197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8FFBA79-406A-482A-8D89-4487AE3F80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0AFFFCF-A22B-48FF-A9EE-38C73FE743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ECCC08-6832-4F85-B770-2455D8A6B2FF}"/>
              </a:ext>
            </a:extLst>
          </p:cNvPr>
          <p:cNvSpPr>
            <a:spLocks noGrp="1"/>
          </p:cNvSpPr>
          <p:nvPr>
            <p:ph type="sldNum" sz="quarter" idx="12"/>
          </p:nvPr>
        </p:nvSpPr>
        <p:spPr/>
        <p:txBody>
          <a:bodyPr/>
          <a:lstStyle>
            <a:lvl1pPr>
              <a:defRPr/>
            </a:lvl1pPr>
          </a:lstStyle>
          <a:p>
            <a:fld id="{61D33458-CD29-4C95-85D0-00E94074D33B}" type="slidenum">
              <a:rPr lang="en-US" altLang="en-US"/>
              <a:pPr/>
              <a:t>‹#›</a:t>
            </a:fld>
            <a:endParaRPr lang="en-US" altLang="en-US"/>
          </a:p>
        </p:txBody>
      </p:sp>
    </p:spTree>
    <p:extLst>
      <p:ext uri="{BB962C8B-B14F-4D97-AF65-F5344CB8AC3E}">
        <p14:creationId xmlns:p14="http://schemas.microsoft.com/office/powerpoint/2010/main" val="3410640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C2EB4-AD1E-42BD-AE99-AE7FDD7B9B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C8BF1B8-2C28-4CBC-BFE3-87D705F979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FAB64C-C7ED-408B-8263-D51FF0C1FDB4}"/>
              </a:ext>
            </a:extLst>
          </p:cNvPr>
          <p:cNvSpPr>
            <a:spLocks noGrp="1"/>
          </p:cNvSpPr>
          <p:nvPr>
            <p:ph type="sldNum" sz="quarter" idx="12"/>
          </p:nvPr>
        </p:nvSpPr>
        <p:spPr/>
        <p:txBody>
          <a:bodyPr/>
          <a:lstStyle>
            <a:lvl1pPr>
              <a:defRPr/>
            </a:lvl1pPr>
          </a:lstStyle>
          <a:p>
            <a:fld id="{E622D618-251C-41D3-9495-8AD8FC986868}" type="slidenum">
              <a:rPr lang="en-US" altLang="en-US"/>
              <a:pPr/>
              <a:t>‹#›</a:t>
            </a:fld>
            <a:endParaRPr lang="en-US" altLang="en-US"/>
          </a:p>
        </p:txBody>
      </p:sp>
    </p:spTree>
    <p:extLst>
      <p:ext uri="{BB962C8B-B14F-4D97-AF65-F5344CB8AC3E}">
        <p14:creationId xmlns:p14="http://schemas.microsoft.com/office/powerpoint/2010/main" val="3218061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DAC5-5F6A-4A57-B2B9-C311D72FA7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88AD3A6-8B4E-4B9B-91BD-B735821663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8185EE-F5E5-4118-BE4A-7C6318D9D501}"/>
              </a:ext>
            </a:extLst>
          </p:cNvPr>
          <p:cNvSpPr>
            <a:spLocks noGrp="1"/>
          </p:cNvSpPr>
          <p:nvPr>
            <p:ph type="sldNum" sz="quarter" idx="12"/>
          </p:nvPr>
        </p:nvSpPr>
        <p:spPr/>
        <p:txBody>
          <a:bodyPr/>
          <a:lstStyle>
            <a:lvl1pPr>
              <a:defRPr/>
            </a:lvl1pPr>
          </a:lstStyle>
          <a:p>
            <a:fld id="{0CA84133-9E80-412D-92F2-D725834C044B}" type="slidenum">
              <a:rPr lang="en-US" altLang="en-US"/>
              <a:pPr/>
              <a:t>‹#›</a:t>
            </a:fld>
            <a:endParaRPr lang="en-US" altLang="en-US"/>
          </a:p>
        </p:txBody>
      </p:sp>
    </p:spTree>
    <p:extLst>
      <p:ext uri="{BB962C8B-B14F-4D97-AF65-F5344CB8AC3E}">
        <p14:creationId xmlns:p14="http://schemas.microsoft.com/office/powerpoint/2010/main" val="929424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3309641-E857-40B6-A174-5A39C326C48D}"/>
              </a:ext>
            </a:extLst>
          </p:cNvPr>
          <p:cNvSpPr>
            <a:spLocks noGrp="1"/>
          </p:cNvSpPr>
          <p:nvPr>
            <p:ph type="dt" sz="half" idx="10"/>
          </p:nvPr>
        </p:nvSpPr>
        <p:spPr/>
        <p:txBody>
          <a:bodyPr/>
          <a:lstStyle>
            <a:lvl1pPr>
              <a:defRPr/>
            </a:lvl1pPr>
          </a:lstStyle>
          <a:p>
            <a:pPr>
              <a:defRPr/>
            </a:pPr>
            <a:fld id="{0E4E9B70-3292-429A-87CA-2DD4BFDD0087}" type="datetimeFigureOut">
              <a:rPr lang="en-US"/>
              <a:pPr>
                <a:defRPr/>
              </a:pPr>
              <a:t>11/28/21</a:t>
            </a:fld>
            <a:endParaRPr lang="en-US"/>
          </a:p>
        </p:txBody>
      </p:sp>
      <p:sp>
        <p:nvSpPr>
          <p:cNvPr id="5" name="Footer Placeholder 4">
            <a:extLst>
              <a:ext uri="{FF2B5EF4-FFF2-40B4-BE49-F238E27FC236}">
                <a16:creationId xmlns:a16="http://schemas.microsoft.com/office/drawing/2014/main" id="{58890A88-38DE-4A75-8CFD-E6E3BAE01B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E3073-5A95-4A80-BC02-57372C8C7D5C}"/>
              </a:ext>
            </a:extLst>
          </p:cNvPr>
          <p:cNvSpPr>
            <a:spLocks noGrp="1"/>
          </p:cNvSpPr>
          <p:nvPr>
            <p:ph type="sldNum" sz="quarter" idx="12"/>
          </p:nvPr>
        </p:nvSpPr>
        <p:spPr/>
        <p:txBody>
          <a:bodyPr/>
          <a:lstStyle>
            <a:lvl1pPr>
              <a:defRPr/>
            </a:lvl1pPr>
          </a:lstStyle>
          <a:p>
            <a:pPr>
              <a:defRPr/>
            </a:pPr>
            <a:fld id="{90191FF8-9D4B-4616-ABEA-E72A71D90002}" type="slidenum">
              <a:rPr lang="en-US"/>
              <a:pPr>
                <a:defRPr/>
              </a:pPr>
              <a:t>‹#›</a:t>
            </a:fld>
            <a:endParaRPr lang="en-US"/>
          </a:p>
        </p:txBody>
      </p:sp>
    </p:spTree>
    <p:extLst>
      <p:ext uri="{BB962C8B-B14F-4D97-AF65-F5344CB8AC3E}">
        <p14:creationId xmlns:p14="http://schemas.microsoft.com/office/powerpoint/2010/main" val="2698078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C7AD23-A191-4105-AAA6-26CB5D414658}"/>
              </a:ext>
            </a:extLst>
          </p:cNvPr>
          <p:cNvSpPr>
            <a:spLocks noGrp="1"/>
          </p:cNvSpPr>
          <p:nvPr>
            <p:ph type="dt" sz="half" idx="10"/>
          </p:nvPr>
        </p:nvSpPr>
        <p:spPr/>
        <p:txBody>
          <a:bodyPr/>
          <a:lstStyle>
            <a:lvl1pPr>
              <a:defRPr/>
            </a:lvl1pPr>
          </a:lstStyle>
          <a:p>
            <a:pPr>
              <a:defRPr/>
            </a:pPr>
            <a:fld id="{FD0DEF62-9551-4F8D-8A01-E2CD99F44A7A}" type="datetimeFigureOut">
              <a:rPr lang="en-US"/>
              <a:pPr>
                <a:defRPr/>
              </a:pPr>
              <a:t>11/28/21</a:t>
            </a:fld>
            <a:endParaRPr lang="en-US"/>
          </a:p>
        </p:txBody>
      </p:sp>
      <p:sp>
        <p:nvSpPr>
          <p:cNvPr id="5" name="Footer Placeholder 4">
            <a:extLst>
              <a:ext uri="{FF2B5EF4-FFF2-40B4-BE49-F238E27FC236}">
                <a16:creationId xmlns:a16="http://schemas.microsoft.com/office/drawing/2014/main" id="{688811DD-C3BA-4D94-9981-B5832E5983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0E8056-EE84-4DBF-B4E8-9AB0D0743E4E}"/>
              </a:ext>
            </a:extLst>
          </p:cNvPr>
          <p:cNvSpPr>
            <a:spLocks noGrp="1"/>
          </p:cNvSpPr>
          <p:nvPr>
            <p:ph type="sldNum" sz="quarter" idx="12"/>
          </p:nvPr>
        </p:nvSpPr>
        <p:spPr/>
        <p:txBody>
          <a:bodyPr/>
          <a:lstStyle>
            <a:lvl1pPr>
              <a:defRPr/>
            </a:lvl1pPr>
          </a:lstStyle>
          <a:p>
            <a:pPr>
              <a:defRPr/>
            </a:pPr>
            <a:fld id="{0E989D06-3EC8-4D49-A310-018449A2EB61}" type="slidenum">
              <a:rPr lang="en-US"/>
              <a:pPr>
                <a:defRPr/>
              </a:pPr>
              <a:t>‹#›</a:t>
            </a:fld>
            <a:endParaRPr lang="en-US"/>
          </a:p>
        </p:txBody>
      </p:sp>
    </p:spTree>
    <p:extLst>
      <p:ext uri="{BB962C8B-B14F-4D97-AF65-F5344CB8AC3E}">
        <p14:creationId xmlns:p14="http://schemas.microsoft.com/office/powerpoint/2010/main" val="412527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43C54-403D-43E4-AE2B-A7474356222B}"/>
              </a:ext>
            </a:extLst>
          </p:cNvPr>
          <p:cNvSpPr>
            <a:spLocks noGrp="1"/>
          </p:cNvSpPr>
          <p:nvPr>
            <p:ph type="dt" sz="half" idx="10"/>
          </p:nvPr>
        </p:nvSpPr>
        <p:spPr/>
        <p:txBody>
          <a:bodyPr/>
          <a:lstStyle>
            <a:lvl1pPr>
              <a:defRPr/>
            </a:lvl1pPr>
          </a:lstStyle>
          <a:p>
            <a:pPr>
              <a:defRPr/>
            </a:pPr>
            <a:fld id="{800C50FD-3E28-4688-9FE7-12F129E0145A}" type="datetimeFigureOut">
              <a:rPr lang="en-US"/>
              <a:pPr>
                <a:defRPr/>
              </a:pPr>
              <a:t>11/28/21</a:t>
            </a:fld>
            <a:endParaRPr lang="en-US"/>
          </a:p>
        </p:txBody>
      </p:sp>
      <p:sp>
        <p:nvSpPr>
          <p:cNvPr id="5" name="Footer Placeholder 4">
            <a:extLst>
              <a:ext uri="{FF2B5EF4-FFF2-40B4-BE49-F238E27FC236}">
                <a16:creationId xmlns:a16="http://schemas.microsoft.com/office/drawing/2014/main" id="{77AB2F4B-9671-40CA-AE8C-F1481AD5F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9C17E7-F538-4D2E-AA38-F69ADE67882A}"/>
              </a:ext>
            </a:extLst>
          </p:cNvPr>
          <p:cNvSpPr>
            <a:spLocks noGrp="1"/>
          </p:cNvSpPr>
          <p:nvPr>
            <p:ph type="sldNum" sz="quarter" idx="12"/>
          </p:nvPr>
        </p:nvSpPr>
        <p:spPr/>
        <p:txBody>
          <a:bodyPr/>
          <a:lstStyle>
            <a:lvl1pPr>
              <a:defRPr/>
            </a:lvl1pPr>
          </a:lstStyle>
          <a:p>
            <a:pPr>
              <a:defRPr/>
            </a:pPr>
            <a:fld id="{DE7463EC-B29C-4D37-8528-BF3B9ADF41D0}" type="slidenum">
              <a:rPr lang="en-US"/>
              <a:pPr>
                <a:defRPr/>
              </a:pPr>
              <a:t>‹#›</a:t>
            </a:fld>
            <a:endParaRPr lang="en-US"/>
          </a:p>
        </p:txBody>
      </p:sp>
    </p:spTree>
    <p:extLst>
      <p:ext uri="{BB962C8B-B14F-4D97-AF65-F5344CB8AC3E}">
        <p14:creationId xmlns:p14="http://schemas.microsoft.com/office/powerpoint/2010/main" val="1924643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E761DB-D56D-4594-94AE-609144A45A98}"/>
              </a:ext>
            </a:extLst>
          </p:cNvPr>
          <p:cNvSpPr>
            <a:spLocks noGrp="1"/>
          </p:cNvSpPr>
          <p:nvPr>
            <p:ph type="dt" sz="half" idx="10"/>
          </p:nvPr>
        </p:nvSpPr>
        <p:spPr/>
        <p:txBody>
          <a:bodyPr/>
          <a:lstStyle>
            <a:lvl1pPr>
              <a:defRPr/>
            </a:lvl1pPr>
          </a:lstStyle>
          <a:p>
            <a:pPr>
              <a:defRPr/>
            </a:pPr>
            <a:fld id="{4BBC130F-959B-4A5B-B977-0D253CA90A4B}" type="datetimeFigureOut">
              <a:rPr lang="en-US"/>
              <a:pPr>
                <a:defRPr/>
              </a:pPr>
              <a:t>11/28/21</a:t>
            </a:fld>
            <a:endParaRPr lang="en-US"/>
          </a:p>
        </p:txBody>
      </p:sp>
      <p:sp>
        <p:nvSpPr>
          <p:cNvPr id="6" name="Footer Placeholder 5">
            <a:extLst>
              <a:ext uri="{FF2B5EF4-FFF2-40B4-BE49-F238E27FC236}">
                <a16:creationId xmlns:a16="http://schemas.microsoft.com/office/drawing/2014/main" id="{2208B72B-B92E-47AE-B4E6-7AC4EC273F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CE43899-6BDD-43BF-AF84-79BFA6188B94}"/>
              </a:ext>
            </a:extLst>
          </p:cNvPr>
          <p:cNvSpPr>
            <a:spLocks noGrp="1"/>
          </p:cNvSpPr>
          <p:nvPr>
            <p:ph type="sldNum" sz="quarter" idx="12"/>
          </p:nvPr>
        </p:nvSpPr>
        <p:spPr/>
        <p:txBody>
          <a:bodyPr/>
          <a:lstStyle>
            <a:lvl1pPr>
              <a:defRPr/>
            </a:lvl1pPr>
          </a:lstStyle>
          <a:p>
            <a:pPr>
              <a:defRPr/>
            </a:pPr>
            <a:fld id="{D3224E6F-5117-46ED-8A85-6D426D4C5283}" type="slidenum">
              <a:rPr lang="en-US"/>
              <a:pPr>
                <a:defRPr/>
              </a:pPr>
              <a:t>‹#›</a:t>
            </a:fld>
            <a:endParaRPr lang="en-US"/>
          </a:p>
        </p:txBody>
      </p:sp>
    </p:spTree>
    <p:extLst>
      <p:ext uri="{BB962C8B-B14F-4D97-AF65-F5344CB8AC3E}">
        <p14:creationId xmlns:p14="http://schemas.microsoft.com/office/powerpoint/2010/main" val="1358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C394F0D-B969-4BA7-B207-D11F4170694E}"/>
              </a:ext>
            </a:extLst>
          </p:cNvPr>
          <p:cNvSpPr>
            <a:spLocks noGrp="1"/>
          </p:cNvSpPr>
          <p:nvPr>
            <p:ph type="dt" sz="half" idx="10"/>
          </p:nvPr>
        </p:nvSpPr>
        <p:spPr/>
        <p:txBody>
          <a:bodyPr/>
          <a:lstStyle>
            <a:lvl1pPr>
              <a:defRPr/>
            </a:lvl1pPr>
          </a:lstStyle>
          <a:p>
            <a:pPr>
              <a:defRPr/>
            </a:pPr>
            <a:fld id="{6707959C-6833-465F-A9EE-36589E687BB7}" type="datetimeFigureOut">
              <a:rPr lang="en-US"/>
              <a:pPr>
                <a:defRPr/>
              </a:pPr>
              <a:t>11/28/21</a:t>
            </a:fld>
            <a:endParaRPr lang="en-US"/>
          </a:p>
        </p:txBody>
      </p:sp>
      <p:sp>
        <p:nvSpPr>
          <p:cNvPr id="8" name="Footer Placeholder 7">
            <a:extLst>
              <a:ext uri="{FF2B5EF4-FFF2-40B4-BE49-F238E27FC236}">
                <a16:creationId xmlns:a16="http://schemas.microsoft.com/office/drawing/2014/main" id="{F9BF79C2-8CAC-46F8-B515-93CE7A6691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1C93006-1A67-4C83-BB74-90BE61B9EB7B}"/>
              </a:ext>
            </a:extLst>
          </p:cNvPr>
          <p:cNvSpPr>
            <a:spLocks noGrp="1"/>
          </p:cNvSpPr>
          <p:nvPr>
            <p:ph type="sldNum" sz="quarter" idx="12"/>
          </p:nvPr>
        </p:nvSpPr>
        <p:spPr/>
        <p:txBody>
          <a:bodyPr/>
          <a:lstStyle>
            <a:lvl1pPr>
              <a:defRPr/>
            </a:lvl1pPr>
          </a:lstStyle>
          <a:p>
            <a:pPr>
              <a:defRPr/>
            </a:pPr>
            <a:fld id="{47B2B8EB-FD48-4A7A-A964-86A8F7F6EDF4}" type="slidenum">
              <a:rPr lang="en-US"/>
              <a:pPr>
                <a:defRPr/>
              </a:pPr>
              <a:t>‹#›</a:t>
            </a:fld>
            <a:endParaRPr lang="en-US"/>
          </a:p>
        </p:txBody>
      </p:sp>
    </p:spTree>
    <p:extLst>
      <p:ext uri="{BB962C8B-B14F-4D97-AF65-F5344CB8AC3E}">
        <p14:creationId xmlns:p14="http://schemas.microsoft.com/office/powerpoint/2010/main" val="789615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36F10C1-2E7C-4A74-9ED4-AC1B230A3E52}"/>
              </a:ext>
            </a:extLst>
          </p:cNvPr>
          <p:cNvSpPr>
            <a:spLocks noGrp="1"/>
          </p:cNvSpPr>
          <p:nvPr>
            <p:ph type="dt" sz="half" idx="10"/>
          </p:nvPr>
        </p:nvSpPr>
        <p:spPr/>
        <p:txBody>
          <a:bodyPr/>
          <a:lstStyle>
            <a:lvl1pPr>
              <a:defRPr/>
            </a:lvl1pPr>
          </a:lstStyle>
          <a:p>
            <a:pPr>
              <a:defRPr/>
            </a:pPr>
            <a:fld id="{2631C424-A452-4F51-934B-35B65EE5E447}" type="datetimeFigureOut">
              <a:rPr lang="en-US"/>
              <a:pPr>
                <a:defRPr/>
              </a:pPr>
              <a:t>11/28/21</a:t>
            </a:fld>
            <a:endParaRPr lang="en-US"/>
          </a:p>
        </p:txBody>
      </p:sp>
      <p:sp>
        <p:nvSpPr>
          <p:cNvPr id="4" name="Footer Placeholder 3">
            <a:extLst>
              <a:ext uri="{FF2B5EF4-FFF2-40B4-BE49-F238E27FC236}">
                <a16:creationId xmlns:a16="http://schemas.microsoft.com/office/drawing/2014/main" id="{0148F253-4E21-4101-9163-8ECDDF8AFFA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9D839F8-D21E-4DB0-A4AE-47109C18D696}"/>
              </a:ext>
            </a:extLst>
          </p:cNvPr>
          <p:cNvSpPr>
            <a:spLocks noGrp="1"/>
          </p:cNvSpPr>
          <p:nvPr>
            <p:ph type="sldNum" sz="quarter" idx="12"/>
          </p:nvPr>
        </p:nvSpPr>
        <p:spPr/>
        <p:txBody>
          <a:bodyPr/>
          <a:lstStyle>
            <a:lvl1pPr>
              <a:defRPr/>
            </a:lvl1pPr>
          </a:lstStyle>
          <a:p>
            <a:pPr>
              <a:defRPr/>
            </a:pPr>
            <a:fld id="{DA0BA29C-9171-4159-AA53-7078290AC012}" type="slidenum">
              <a:rPr lang="en-US"/>
              <a:pPr>
                <a:defRPr/>
              </a:pPr>
              <a:t>‹#›</a:t>
            </a:fld>
            <a:endParaRPr lang="en-US"/>
          </a:p>
        </p:txBody>
      </p:sp>
    </p:spTree>
    <p:extLst>
      <p:ext uri="{BB962C8B-B14F-4D97-AF65-F5344CB8AC3E}">
        <p14:creationId xmlns:p14="http://schemas.microsoft.com/office/powerpoint/2010/main" val="445166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442CA-D568-4494-9EFD-BC13C278E4B4}"/>
              </a:ext>
            </a:extLst>
          </p:cNvPr>
          <p:cNvSpPr>
            <a:spLocks noGrp="1"/>
          </p:cNvSpPr>
          <p:nvPr>
            <p:ph type="dt" sz="half" idx="10"/>
          </p:nvPr>
        </p:nvSpPr>
        <p:spPr/>
        <p:txBody>
          <a:bodyPr/>
          <a:lstStyle>
            <a:lvl1pPr>
              <a:defRPr/>
            </a:lvl1pPr>
          </a:lstStyle>
          <a:p>
            <a:pPr>
              <a:defRPr/>
            </a:pPr>
            <a:fld id="{58418670-15AF-410C-95EB-9A0EE55C3DE0}" type="datetimeFigureOut">
              <a:rPr lang="en-US"/>
              <a:pPr>
                <a:defRPr/>
              </a:pPr>
              <a:t>11/28/21</a:t>
            </a:fld>
            <a:endParaRPr lang="en-US"/>
          </a:p>
        </p:txBody>
      </p:sp>
      <p:sp>
        <p:nvSpPr>
          <p:cNvPr id="3" name="Footer Placeholder 2">
            <a:extLst>
              <a:ext uri="{FF2B5EF4-FFF2-40B4-BE49-F238E27FC236}">
                <a16:creationId xmlns:a16="http://schemas.microsoft.com/office/drawing/2014/main" id="{1EC8DD6A-8FA0-4EA7-ACAE-FF5A0A4ACA1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D48A1157-730B-4F72-A3B9-F0EF2FAEC901}"/>
              </a:ext>
            </a:extLst>
          </p:cNvPr>
          <p:cNvSpPr>
            <a:spLocks noGrp="1"/>
          </p:cNvSpPr>
          <p:nvPr>
            <p:ph type="sldNum" sz="quarter" idx="12"/>
          </p:nvPr>
        </p:nvSpPr>
        <p:spPr/>
        <p:txBody>
          <a:bodyPr/>
          <a:lstStyle>
            <a:lvl1pPr>
              <a:defRPr/>
            </a:lvl1pPr>
          </a:lstStyle>
          <a:p>
            <a:pPr>
              <a:defRPr/>
            </a:pPr>
            <a:fld id="{1B510E20-FD16-49BC-8CF4-0364A1563F5F}" type="slidenum">
              <a:rPr lang="en-US"/>
              <a:pPr>
                <a:defRPr/>
              </a:pPr>
              <a:t>‹#›</a:t>
            </a:fld>
            <a:endParaRPr lang="en-US"/>
          </a:p>
        </p:txBody>
      </p:sp>
    </p:spTree>
    <p:extLst>
      <p:ext uri="{BB962C8B-B14F-4D97-AF65-F5344CB8AC3E}">
        <p14:creationId xmlns:p14="http://schemas.microsoft.com/office/powerpoint/2010/main" val="183232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A8218-FC33-4F7F-9B08-5E159C63B6D8}"/>
              </a:ext>
            </a:extLst>
          </p:cNvPr>
          <p:cNvSpPr>
            <a:spLocks noGrp="1"/>
          </p:cNvSpPr>
          <p:nvPr>
            <p:ph type="dt" sz="half" idx="10"/>
          </p:nvPr>
        </p:nvSpPr>
        <p:spPr/>
        <p:txBody>
          <a:bodyPr/>
          <a:lstStyle>
            <a:lvl1pPr>
              <a:defRPr/>
            </a:lvl1pPr>
          </a:lstStyle>
          <a:p>
            <a:pPr>
              <a:defRPr/>
            </a:pPr>
            <a:fld id="{693C590E-88E9-4AC0-A86D-E53BF7945432}" type="datetimeFigureOut">
              <a:rPr lang="en-US"/>
              <a:pPr>
                <a:defRPr/>
              </a:pPr>
              <a:t>11/28/21</a:t>
            </a:fld>
            <a:endParaRPr lang="en-US"/>
          </a:p>
        </p:txBody>
      </p:sp>
      <p:sp>
        <p:nvSpPr>
          <p:cNvPr id="6" name="Footer Placeholder 5">
            <a:extLst>
              <a:ext uri="{FF2B5EF4-FFF2-40B4-BE49-F238E27FC236}">
                <a16:creationId xmlns:a16="http://schemas.microsoft.com/office/drawing/2014/main" id="{C3FC1886-146D-41AC-B215-1287C74E34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0322DAA-90B9-49EF-943F-A9CAF5DD8466}"/>
              </a:ext>
            </a:extLst>
          </p:cNvPr>
          <p:cNvSpPr>
            <a:spLocks noGrp="1"/>
          </p:cNvSpPr>
          <p:nvPr>
            <p:ph type="sldNum" sz="quarter" idx="12"/>
          </p:nvPr>
        </p:nvSpPr>
        <p:spPr/>
        <p:txBody>
          <a:bodyPr/>
          <a:lstStyle>
            <a:lvl1pPr>
              <a:defRPr/>
            </a:lvl1pPr>
          </a:lstStyle>
          <a:p>
            <a:pPr>
              <a:defRPr/>
            </a:pPr>
            <a:fld id="{A9698003-7007-4B1C-A215-A7E9FABCC994}" type="slidenum">
              <a:rPr lang="en-US"/>
              <a:pPr>
                <a:defRPr/>
              </a:pPr>
              <a:t>‹#›</a:t>
            </a:fld>
            <a:endParaRPr lang="en-US"/>
          </a:p>
        </p:txBody>
      </p:sp>
    </p:spTree>
    <p:extLst>
      <p:ext uri="{BB962C8B-B14F-4D97-AF65-F5344CB8AC3E}">
        <p14:creationId xmlns:p14="http://schemas.microsoft.com/office/powerpoint/2010/main" val="1996664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2B2ED-9C22-4256-98C5-F105C4D76B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7C242E5-8198-4701-AF1E-D7AD46E791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357A63-7E00-4892-A0E8-77749F27342F}"/>
              </a:ext>
            </a:extLst>
          </p:cNvPr>
          <p:cNvSpPr>
            <a:spLocks noGrp="1"/>
          </p:cNvSpPr>
          <p:nvPr>
            <p:ph type="sldNum" sz="quarter" idx="12"/>
          </p:nvPr>
        </p:nvSpPr>
        <p:spPr/>
        <p:txBody>
          <a:bodyPr/>
          <a:lstStyle>
            <a:lvl1pPr>
              <a:defRPr/>
            </a:lvl1pPr>
          </a:lstStyle>
          <a:p>
            <a:fld id="{AB40A315-2CF3-4C6F-9E0C-F7AEEE6113E7}" type="slidenum">
              <a:rPr lang="en-US" altLang="en-US"/>
              <a:pPr/>
              <a:t>‹#›</a:t>
            </a:fld>
            <a:endParaRPr lang="en-US" altLang="en-US"/>
          </a:p>
        </p:txBody>
      </p:sp>
    </p:spTree>
    <p:extLst>
      <p:ext uri="{BB962C8B-B14F-4D97-AF65-F5344CB8AC3E}">
        <p14:creationId xmlns:p14="http://schemas.microsoft.com/office/powerpoint/2010/main" val="422576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822B4-49D7-480A-B7A0-91D4E14959C2}"/>
              </a:ext>
            </a:extLst>
          </p:cNvPr>
          <p:cNvSpPr>
            <a:spLocks noGrp="1"/>
          </p:cNvSpPr>
          <p:nvPr>
            <p:ph type="dt" sz="half" idx="10"/>
          </p:nvPr>
        </p:nvSpPr>
        <p:spPr/>
        <p:txBody>
          <a:bodyPr/>
          <a:lstStyle>
            <a:lvl1pPr>
              <a:defRPr/>
            </a:lvl1pPr>
          </a:lstStyle>
          <a:p>
            <a:pPr>
              <a:defRPr/>
            </a:pPr>
            <a:fld id="{BD5BBDF7-2A5A-4420-B9BB-94703AF6755A}" type="datetimeFigureOut">
              <a:rPr lang="en-US"/>
              <a:pPr>
                <a:defRPr/>
              </a:pPr>
              <a:t>11/28/21</a:t>
            </a:fld>
            <a:endParaRPr lang="en-US"/>
          </a:p>
        </p:txBody>
      </p:sp>
      <p:sp>
        <p:nvSpPr>
          <p:cNvPr id="6" name="Footer Placeholder 5">
            <a:extLst>
              <a:ext uri="{FF2B5EF4-FFF2-40B4-BE49-F238E27FC236}">
                <a16:creationId xmlns:a16="http://schemas.microsoft.com/office/drawing/2014/main" id="{41E4278D-1874-42A4-8F10-3976E85409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3FCB83B-E103-4DDB-B165-68B2A693C55A}"/>
              </a:ext>
            </a:extLst>
          </p:cNvPr>
          <p:cNvSpPr>
            <a:spLocks noGrp="1"/>
          </p:cNvSpPr>
          <p:nvPr>
            <p:ph type="sldNum" sz="quarter" idx="12"/>
          </p:nvPr>
        </p:nvSpPr>
        <p:spPr/>
        <p:txBody>
          <a:bodyPr/>
          <a:lstStyle>
            <a:lvl1pPr>
              <a:defRPr/>
            </a:lvl1pPr>
          </a:lstStyle>
          <a:p>
            <a:pPr>
              <a:defRPr/>
            </a:pPr>
            <a:fld id="{F3C5B373-067F-4D7F-8142-0B27B0E79E82}" type="slidenum">
              <a:rPr lang="en-US"/>
              <a:pPr>
                <a:defRPr/>
              </a:pPr>
              <a:t>‹#›</a:t>
            </a:fld>
            <a:endParaRPr lang="en-US"/>
          </a:p>
        </p:txBody>
      </p:sp>
    </p:spTree>
    <p:extLst>
      <p:ext uri="{BB962C8B-B14F-4D97-AF65-F5344CB8AC3E}">
        <p14:creationId xmlns:p14="http://schemas.microsoft.com/office/powerpoint/2010/main" val="1210892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823331-507A-4EA4-8142-AF2FC81AC0A9}"/>
              </a:ext>
            </a:extLst>
          </p:cNvPr>
          <p:cNvSpPr>
            <a:spLocks noGrp="1"/>
          </p:cNvSpPr>
          <p:nvPr>
            <p:ph type="dt" sz="half" idx="10"/>
          </p:nvPr>
        </p:nvSpPr>
        <p:spPr/>
        <p:txBody>
          <a:bodyPr/>
          <a:lstStyle>
            <a:lvl1pPr>
              <a:defRPr/>
            </a:lvl1pPr>
          </a:lstStyle>
          <a:p>
            <a:pPr>
              <a:defRPr/>
            </a:pPr>
            <a:fld id="{65E33D1A-7633-4F4F-8ABC-FF8E7FC4EBC5}" type="datetimeFigureOut">
              <a:rPr lang="en-US"/>
              <a:pPr>
                <a:defRPr/>
              </a:pPr>
              <a:t>11/28/21</a:t>
            </a:fld>
            <a:endParaRPr lang="en-US"/>
          </a:p>
        </p:txBody>
      </p:sp>
      <p:sp>
        <p:nvSpPr>
          <p:cNvPr id="5" name="Footer Placeholder 4">
            <a:extLst>
              <a:ext uri="{FF2B5EF4-FFF2-40B4-BE49-F238E27FC236}">
                <a16:creationId xmlns:a16="http://schemas.microsoft.com/office/drawing/2014/main" id="{0878B807-16A2-4B56-81A3-6528D0BFF3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CDBA7B-4E18-4AD8-9B45-0F6F4A45E83B}"/>
              </a:ext>
            </a:extLst>
          </p:cNvPr>
          <p:cNvSpPr>
            <a:spLocks noGrp="1"/>
          </p:cNvSpPr>
          <p:nvPr>
            <p:ph type="sldNum" sz="quarter" idx="12"/>
          </p:nvPr>
        </p:nvSpPr>
        <p:spPr/>
        <p:txBody>
          <a:bodyPr/>
          <a:lstStyle>
            <a:lvl1pPr>
              <a:defRPr/>
            </a:lvl1pPr>
          </a:lstStyle>
          <a:p>
            <a:pPr>
              <a:defRPr/>
            </a:pPr>
            <a:fld id="{5ACA0674-8205-4473-A68C-16E067E1BDA6}" type="slidenum">
              <a:rPr lang="en-US"/>
              <a:pPr>
                <a:defRPr/>
              </a:pPr>
              <a:t>‹#›</a:t>
            </a:fld>
            <a:endParaRPr lang="en-US"/>
          </a:p>
        </p:txBody>
      </p:sp>
    </p:spTree>
    <p:extLst>
      <p:ext uri="{BB962C8B-B14F-4D97-AF65-F5344CB8AC3E}">
        <p14:creationId xmlns:p14="http://schemas.microsoft.com/office/powerpoint/2010/main" val="3800686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772F97-79DE-449B-ABC9-A48EBFA9BF3D}"/>
              </a:ext>
            </a:extLst>
          </p:cNvPr>
          <p:cNvSpPr>
            <a:spLocks noGrp="1"/>
          </p:cNvSpPr>
          <p:nvPr>
            <p:ph type="dt" sz="half" idx="10"/>
          </p:nvPr>
        </p:nvSpPr>
        <p:spPr/>
        <p:txBody>
          <a:bodyPr/>
          <a:lstStyle>
            <a:lvl1pPr>
              <a:defRPr/>
            </a:lvl1pPr>
          </a:lstStyle>
          <a:p>
            <a:pPr>
              <a:defRPr/>
            </a:pPr>
            <a:fld id="{880626DE-D546-4B0F-8314-404686872A50}" type="datetimeFigureOut">
              <a:rPr lang="en-US"/>
              <a:pPr>
                <a:defRPr/>
              </a:pPr>
              <a:t>11/28/21</a:t>
            </a:fld>
            <a:endParaRPr lang="en-US"/>
          </a:p>
        </p:txBody>
      </p:sp>
      <p:sp>
        <p:nvSpPr>
          <p:cNvPr id="5" name="Footer Placeholder 4">
            <a:extLst>
              <a:ext uri="{FF2B5EF4-FFF2-40B4-BE49-F238E27FC236}">
                <a16:creationId xmlns:a16="http://schemas.microsoft.com/office/drawing/2014/main" id="{EA65D335-6B9A-478D-B5A2-6C25F160D5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068842-A598-4222-B20E-73C22AEA8976}"/>
              </a:ext>
            </a:extLst>
          </p:cNvPr>
          <p:cNvSpPr>
            <a:spLocks noGrp="1"/>
          </p:cNvSpPr>
          <p:nvPr>
            <p:ph type="sldNum" sz="quarter" idx="12"/>
          </p:nvPr>
        </p:nvSpPr>
        <p:spPr/>
        <p:txBody>
          <a:bodyPr/>
          <a:lstStyle>
            <a:lvl1pPr>
              <a:defRPr/>
            </a:lvl1pPr>
          </a:lstStyle>
          <a:p>
            <a:pPr>
              <a:defRPr/>
            </a:pPr>
            <a:fld id="{2A5B5B44-BD0F-44F2-B5C3-CC3716E212A0}" type="slidenum">
              <a:rPr lang="en-US"/>
              <a:pPr>
                <a:defRPr/>
              </a:pPr>
              <a:t>‹#›</a:t>
            </a:fld>
            <a:endParaRPr lang="en-US"/>
          </a:p>
        </p:txBody>
      </p:sp>
    </p:spTree>
    <p:extLst>
      <p:ext uri="{BB962C8B-B14F-4D97-AF65-F5344CB8AC3E}">
        <p14:creationId xmlns:p14="http://schemas.microsoft.com/office/powerpoint/2010/main" val="130228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437F4AC-B59D-4CC0-BBCC-AB765E3C6F87}"/>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3EFDE394-9BE9-40C6-A26E-3687B2BFDF77}"/>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A7BE507C-280B-4C88-8454-EDCC8EBA82DA}"/>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80349E0D-E4A5-4A1B-A8BF-1AA30580D7C9}"/>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6E582ABA-176E-461B-92EC-AD5D4B732EB1}"/>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96F0104E-F6DD-46B3-ACE0-D07D2C139991}"/>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DE3E9948-8BD7-4ED3-AB9B-67BF9CF7DD9E}"/>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FBEE6EFB-1827-4EBE-8966-3EB494350F24}"/>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2D5A6F6F-03F3-43B0-8F0D-2DEDFDFF4084}"/>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79046B0C-B401-4113-8EB3-E8A4E6732028}"/>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046763CE-8866-4B82-AAB6-CBA55226E261}"/>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8E8B2B55-33D3-4B63-BC39-63A5B71F9999}"/>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842B2D65-3ECE-4F11-87F1-4259B75CF9FB}"/>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79568E42-A2B2-42AE-A789-B17CE8ABC7A8}"/>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F0697BA9-7420-489A-8B45-CE14CCB04D80}"/>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1AEEB147-26C6-4EF5-ABFC-C109910172AE}"/>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0726D314-82C9-4D64-9333-C58AABA6162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449A97E4-C1D7-4510-A65D-7BA55CCA7F0B}"/>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B2AF2359-12BF-48BD-8505-A81FBB66C641}"/>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DAA3A03F-96BE-47EE-B213-B4A022636B1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E200415E-8FD5-45C6-B622-082CF07410CE}"/>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12433C66-47A5-42EB-AA8B-301081010D5A}"/>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F0A0587B-E96E-446C-B15B-DA7FEED9A997}"/>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E5286946-3EA5-45A9-B78C-6BF04E1BB6FF}"/>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B1D48C2E-406F-4E2F-A162-9B60D309D0D0}"/>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D16069D5-B51F-4B49-9F45-25C89C321231}"/>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3D87884B-704B-45CB-8036-E381B9DE3DE3}"/>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848B8743-B13B-4BC9-B6F0-E6FC7068AE85}"/>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06815315-8806-4389-9B0F-38A49261A060}"/>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8FAAEA8F-190F-4E22-9912-329D3664D33A}"/>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22CF1BD9-5BB5-4964-ADBA-7583B575E8DC}"/>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AC8D37C9-1F8C-4051-A734-203AA5691DDE}"/>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CF9BD186-CF6C-4AC7-BAD2-C8F6292C9351}"/>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E928F8B4-90CE-495D-8A85-C06D67B862C7}"/>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C02D76C7-44CA-4C60-89D3-290E9752459B}"/>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4360AFEC-3AB7-4884-BB68-86664715EC0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3D30FBA4-B93A-4F65-B2E5-E72CF7CEE53F}"/>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214A87D9-D75A-4043-9080-6EBDE40315C4}"/>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FA6F1A38-E349-4AFE-9C25-A63A6E63AEBB}"/>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60DFA5D3-886E-4359-A210-5340C6B93084}"/>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480C53ED-7207-4CE6-B56E-E7DACCFE064A}"/>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B9749542-52EB-4EBF-B1A0-971E41015EDB}"/>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21F81255-3D71-4CA3-956A-C0B3C7B138B6}"/>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AC1F6065-F434-44F1-8CD3-A185DEAE0506}"/>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E2E4454E-DF7F-468E-AE27-8F72DF9C34E0}"/>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13E20886-FD3F-49A9-B2A6-FDC5F50371E4}"/>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5244E85B-86F5-4CED-BBF1-E8AD3D21A5AB}"/>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78B7DE6F-9653-404C-A871-3C91B369CBE5}"/>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1AE3FD31-9839-4E84-95B3-990C5E07E7EC}"/>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5FD210ED-0DDC-4D0D-865C-37CD08E7CCFB}"/>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59743646-C5CE-4A79-B498-ED61EEC7DAE5}"/>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6A611A4C-BE29-4C26-8E36-CFBEDDBA98AD}"/>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9456B07D-52B3-4923-9C5D-16DD84130A34}"/>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3A70DACD-2380-4284-9A58-501F5CE973BA}"/>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9A94E46F-7E3D-46A4-9080-CC2ECFFCA08C}"/>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95314957-8EC8-428D-A7D9-8C23FBCB53DD}"/>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D2CD45EA-EC65-4461-8FD0-B8BB99E581C0}"/>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1E5F4C06-E0C4-4E30-8102-E43650A61209}"/>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7380F110-F4F0-4D27-92F8-A914470C9B38}"/>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91601B29-38CA-409E-A7DD-ABEAF19A70FD}"/>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DDEE4F8A-5052-4F93-BF21-29D4E93C50A9}"/>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1CFB8A88-F02F-4ACF-BCF9-82116914FA86}"/>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99BD2280-A0E2-47BB-9CCB-EEC688525EB5}"/>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AB14DC20-6F7C-4E20-B342-9D16C5C5F8CF}"/>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D248AD0D-DBD3-4205-98AB-4FC671141DA9}"/>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D59BA9BF-83FD-4E8A-9851-0F5926045BAB}"/>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D73C1A91-1DFE-4CDA-9DE9-793CD671F316}"/>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F2B85434-E86F-4D6F-93F8-E2A3101966F1}"/>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2739100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46C0A"/>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5B09E10-A7EF-4DCD-BC84-69C47D113700}"/>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30659B11-2999-4EEE-B1A0-89458ABB8353}"/>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247783E7-FD59-4161-8F88-132EEDFA5889}"/>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21BA3AAF-3CB1-4B4C-8F0D-E06F805FBF5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10404B16-7B44-4708-A5DF-761250C5BC67}"/>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0E2B5F4D-B5DD-407C-AEDF-6824D1F7FCFC}"/>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C2E5EA7A-52EB-413C-964A-05692E1BEE16}"/>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13584B0D-4697-4691-A793-ACAE4AB74D20}"/>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E5650A1E-3A07-4611-96F5-12AC8BB8C95E}"/>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DD0D6B31-461D-405D-BE2D-AE1B5FC1951B}"/>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7E835F0B-E29B-4A7E-8E20-84ECF844CF13}"/>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1C60F2F1-24E5-48C3-945D-9F78AAB4118C}"/>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2C5A131F-97CE-4954-B465-4C79726E80B2}"/>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B5BE3855-3692-47FB-B9D3-669E26C87D36}"/>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D28171A9-C406-47C8-BD07-1A7527B6DF2B}"/>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0A299833-C97F-4A1C-BBE6-AD652FB9FBE3}"/>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FCFD3901-53AC-4B3C-8B3A-4244F8343F3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5E371647-E6E2-4953-B86F-BD463A66712D}"/>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B8B49B01-7F63-4C52-9D07-B3D442C4573A}"/>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970FD68B-3875-4CB6-9CCE-6EC6376FB75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2E24CF15-2106-48E8-B021-976E913C1063}"/>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ABE0595A-6CDF-4FDD-8C11-7A240F595F1D}"/>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6D8032AC-F341-447D-84DF-430F611E5DCD}"/>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a:extLst>
              <a:ext uri="{FF2B5EF4-FFF2-40B4-BE49-F238E27FC236}">
                <a16:creationId xmlns:a16="http://schemas.microsoft.com/office/drawing/2014/main" id="{C824425B-56DA-4CA8-B8E4-7041A5F093AC}"/>
              </a:ext>
            </a:extLst>
          </p:cNvPr>
          <p:cNvGrpSpPr>
            <a:grpSpLocks/>
          </p:cNvGrpSpPr>
          <p:nvPr userDrawn="1"/>
        </p:nvGrpSpPr>
        <p:grpSpPr bwMode="auto">
          <a:xfrm>
            <a:off x="989013" y="5645150"/>
            <a:ext cx="615950" cy="536575"/>
            <a:chOff x="2495125" y="2142250"/>
            <a:chExt cx="444275" cy="398525"/>
          </a:xfrm>
        </p:grpSpPr>
        <p:sp>
          <p:nvSpPr>
            <p:cNvPr id="26" name="Google Shape;1017;p14">
              <a:extLst>
                <a:ext uri="{FF2B5EF4-FFF2-40B4-BE49-F238E27FC236}">
                  <a16:creationId xmlns:a16="http://schemas.microsoft.com/office/drawing/2014/main" id="{D8C0628F-6E26-4832-A4D2-25E802B8933E}"/>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a:extLst>
                <a:ext uri="{FF2B5EF4-FFF2-40B4-BE49-F238E27FC236}">
                  <a16:creationId xmlns:a16="http://schemas.microsoft.com/office/drawing/2014/main" id="{F76E5DB6-F57A-4E3B-B03A-B4A7DDF2D39F}"/>
                </a:ext>
              </a:extLst>
            </p:cNvPr>
            <p:cNvSpPr/>
            <p:nvPr/>
          </p:nvSpPr>
          <p:spPr>
            <a:xfrm>
              <a:off x="2655430" y="2307320"/>
              <a:ext cx="95038"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28" name="Google Shape;1019;p14">
            <a:extLst>
              <a:ext uri="{FF2B5EF4-FFF2-40B4-BE49-F238E27FC236}">
                <a16:creationId xmlns:a16="http://schemas.microsoft.com/office/drawing/2014/main" id="{E05FF7FD-2985-44B8-A0B9-D3CA19E0150F}"/>
              </a:ext>
            </a:extLst>
          </p:cNvPr>
          <p:cNvGrpSpPr>
            <a:grpSpLocks/>
          </p:cNvGrpSpPr>
          <p:nvPr userDrawn="1"/>
        </p:nvGrpSpPr>
        <p:grpSpPr bwMode="auto">
          <a:xfrm>
            <a:off x="10177463" y="427038"/>
            <a:ext cx="403225" cy="379412"/>
            <a:chOff x="3243875" y="2372825"/>
            <a:chExt cx="291375" cy="281375"/>
          </a:xfrm>
        </p:grpSpPr>
        <p:sp>
          <p:nvSpPr>
            <p:cNvPr id="29" name="Google Shape;1020;p14">
              <a:extLst>
                <a:ext uri="{FF2B5EF4-FFF2-40B4-BE49-F238E27FC236}">
                  <a16:creationId xmlns:a16="http://schemas.microsoft.com/office/drawing/2014/main" id="{BC346610-829C-4C81-9F7B-15D3F46DFE22}"/>
                </a:ext>
              </a:extLst>
            </p:cNvPr>
            <p:cNvSpPr/>
            <p:nvPr/>
          </p:nvSpPr>
          <p:spPr>
            <a:xfrm>
              <a:off x="3286319" y="2403435"/>
              <a:ext cx="20648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0" name="Google Shape;1021;p14">
              <a:extLst>
                <a:ext uri="{FF2B5EF4-FFF2-40B4-BE49-F238E27FC236}">
                  <a16:creationId xmlns:a16="http://schemas.microsoft.com/office/drawing/2014/main" id="{7C819E5C-AF1D-48C0-9CF7-07889F702802}"/>
                </a:ext>
              </a:extLst>
            </p:cNvPr>
            <p:cNvSpPr/>
            <p:nvPr/>
          </p:nvSpPr>
          <p:spPr>
            <a:xfrm>
              <a:off x="3303527" y="2403435"/>
              <a:ext cx="191573"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1" name="Google Shape;1022;p14">
              <a:extLst>
                <a:ext uri="{FF2B5EF4-FFF2-40B4-BE49-F238E27FC236}">
                  <a16:creationId xmlns:a16="http://schemas.microsoft.com/office/drawing/2014/main" id="{0EFCF6EE-771F-40BC-8E9A-8838E6738AAA}"/>
                </a:ext>
              </a:extLst>
            </p:cNvPr>
            <p:cNvSpPr/>
            <p:nvPr/>
          </p:nvSpPr>
          <p:spPr>
            <a:xfrm>
              <a:off x="3396445" y="2372825"/>
              <a:ext cx="1032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2" name="Google Shape;1023;p14">
              <a:extLst>
                <a:ext uri="{FF2B5EF4-FFF2-40B4-BE49-F238E27FC236}">
                  <a16:creationId xmlns:a16="http://schemas.microsoft.com/office/drawing/2014/main" id="{ECAB569C-4D19-4C15-B0D2-811FBCD6E963}"/>
                </a:ext>
              </a:extLst>
            </p:cNvPr>
            <p:cNvSpPr/>
            <p:nvPr/>
          </p:nvSpPr>
          <p:spPr>
            <a:xfrm>
              <a:off x="3243875" y="2495264"/>
              <a:ext cx="285639"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3" name="Google Shape;1024;p14">
              <a:extLst>
                <a:ext uri="{FF2B5EF4-FFF2-40B4-BE49-F238E27FC236}">
                  <a16:creationId xmlns:a16="http://schemas.microsoft.com/office/drawing/2014/main" id="{49119166-6E02-43E2-BD04-69F0A11CC08A}"/>
                </a:ext>
              </a:extLst>
            </p:cNvPr>
            <p:cNvSpPr/>
            <p:nvPr/>
          </p:nvSpPr>
          <p:spPr>
            <a:xfrm>
              <a:off x="3340235" y="2378711"/>
              <a:ext cx="105537"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4" name="Google Shape;1025;p14">
              <a:extLst>
                <a:ext uri="{FF2B5EF4-FFF2-40B4-BE49-F238E27FC236}">
                  <a16:creationId xmlns:a16="http://schemas.microsoft.com/office/drawing/2014/main" id="{4E2C4199-87AA-4E39-9C8E-C89018F6DDC3}"/>
                </a:ext>
              </a:extLst>
            </p:cNvPr>
            <p:cNvSpPr/>
            <p:nvPr/>
          </p:nvSpPr>
          <p:spPr>
            <a:xfrm>
              <a:off x="3266818" y="2458768"/>
              <a:ext cx="26843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5" name="Google Shape;1026;p14">
              <a:extLst>
                <a:ext uri="{FF2B5EF4-FFF2-40B4-BE49-F238E27FC236}">
                  <a16:creationId xmlns:a16="http://schemas.microsoft.com/office/drawing/2014/main" id="{F68B8686-1C5D-450D-B126-7BAF8CCB3075}"/>
                </a:ext>
              </a:extLst>
            </p:cNvPr>
            <p:cNvSpPr/>
            <p:nvPr/>
          </p:nvSpPr>
          <p:spPr>
            <a:xfrm>
              <a:off x="3275995" y="2451704"/>
              <a:ext cx="258107"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6" name="Google Shape;1027;p14">
              <a:extLst>
                <a:ext uri="{FF2B5EF4-FFF2-40B4-BE49-F238E27FC236}">
                  <a16:creationId xmlns:a16="http://schemas.microsoft.com/office/drawing/2014/main" id="{D4B06C11-FC9C-4960-879B-5095C66815DD}"/>
                </a:ext>
              </a:extLst>
            </p:cNvPr>
            <p:cNvSpPr/>
            <p:nvPr/>
          </p:nvSpPr>
          <p:spPr>
            <a:xfrm>
              <a:off x="3328764" y="2385775"/>
              <a:ext cx="12159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7" name="Google Shape;1028;p14">
              <a:extLst>
                <a:ext uri="{FF2B5EF4-FFF2-40B4-BE49-F238E27FC236}">
                  <a16:creationId xmlns:a16="http://schemas.microsoft.com/office/drawing/2014/main" id="{3A30067E-6198-41DE-AAF2-C6F759397DBA}"/>
                </a:ext>
              </a:extLst>
            </p:cNvPr>
            <p:cNvSpPr/>
            <p:nvPr/>
          </p:nvSpPr>
          <p:spPr>
            <a:xfrm>
              <a:off x="3327616" y="2438754"/>
              <a:ext cx="13421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8" name="Google Shape;1029;p14">
              <a:extLst>
                <a:ext uri="{FF2B5EF4-FFF2-40B4-BE49-F238E27FC236}">
                  <a16:creationId xmlns:a16="http://schemas.microsoft.com/office/drawing/2014/main" id="{F6F59E08-5622-48F8-96CE-CB5CA70BD36E}"/>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a:extLst>
              <a:ext uri="{FF2B5EF4-FFF2-40B4-BE49-F238E27FC236}">
                <a16:creationId xmlns:a16="http://schemas.microsoft.com/office/drawing/2014/main" id="{E21A9633-422E-4823-8AF4-3E0FD057C954}"/>
              </a:ext>
            </a:extLst>
          </p:cNvPr>
          <p:cNvGrpSpPr>
            <a:grpSpLocks/>
          </p:cNvGrpSpPr>
          <p:nvPr userDrawn="1"/>
        </p:nvGrpSpPr>
        <p:grpSpPr bwMode="auto">
          <a:xfrm>
            <a:off x="11004550" y="1042988"/>
            <a:ext cx="230188" cy="227012"/>
            <a:chOff x="4954425" y="2036375"/>
            <a:chExt cx="166675" cy="168575"/>
          </a:xfrm>
        </p:grpSpPr>
        <p:sp>
          <p:nvSpPr>
            <p:cNvPr id="40" name="Google Shape;1031;p14">
              <a:extLst>
                <a:ext uri="{FF2B5EF4-FFF2-40B4-BE49-F238E27FC236}">
                  <a16:creationId xmlns:a16="http://schemas.microsoft.com/office/drawing/2014/main" id="{540818A3-43F4-4078-BA5B-AA3F7D4C5492}"/>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a:extLst>
                <a:ext uri="{FF2B5EF4-FFF2-40B4-BE49-F238E27FC236}">
                  <a16:creationId xmlns:a16="http://schemas.microsoft.com/office/drawing/2014/main" id="{F5ED2A25-F7CC-422A-9950-88E54A6D51A2}"/>
                </a:ext>
              </a:extLst>
            </p:cNvPr>
            <p:cNvSpPr/>
            <p:nvPr/>
          </p:nvSpPr>
          <p:spPr>
            <a:xfrm>
              <a:off x="5009600" y="2104748"/>
              <a:ext cx="51727"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2" name="Google Shape;1033;p14">
            <a:extLst>
              <a:ext uri="{FF2B5EF4-FFF2-40B4-BE49-F238E27FC236}">
                <a16:creationId xmlns:a16="http://schemas.microsoft.com/office/drawing/2014/main" id="{2181E8E8-2797-41DA-95DC-676742FD0B92}"/>
              </a:ext>
            </a:extLst>
          </p:cNvPr>
          <p:cNvSpPr>
            <a:spLocks/>
          </p:cNvSpPr>
          <p:nvPr userDrawn="1"/>
        </p:nvSpPr>
        <p:spPr bwMode="auto">
          <a:xfrm>
            <a:off x="2055813" y="6264275"/>
            <a:ext cx="165100"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a:extLst>
              <a:ext uri="{FF2B5EF4-FFF2-40B4-BE49-F238E27FC236}">
                <a16:creationId xmlns:a16="http://schemas.microsoft.com/office/drawing/2014/main" id="{C90973D8-9631-4475-98F0-BB2CA8869F68}"/>
              </a:ext>
            </a:extLst>
          </p:cNvPr>
          <p:cNvSpPr/>
          <p:nvPr userDrawn="1"/>
        </p:nvSpPr>
        <p:spPr>
          <a:xfrm>
            <a:off x="10996613" y="6181725"/>
            <a:ext cx="120650"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44" name="Google Shape;1035;p14">
            <a:extLst>
              <a:ext uri="{FF2B5EF4-FFF2-40B4-BE49-F238E27FC236}">
                <a16:creationId xmlns:a16="http://schemas.microsoft.com/office/drawing/2014/main" id="{90761D73-B686-4E1C-AC0A-7DBDC72F6D0D}"/>
              </a:ext>
            </a:extLst>
          </p:cNvPr>
          <p:cNvGrpSpPr>
            <a:grpSpLocks/>
          </p:cNvGrpSpPr>
          <p:nvPr userDrawn="1"/>
        </p:nvGrpSpPr>
        <p:grpSpPr bwMode="auto">
          <a:xfrm>
            <a:off x="817563" y="5192713"/>
            <a:ext cx="230187" cy="225425"/>
            <a:chOff x="4954425" y="2036375"/>
            <a:chExt cx="166675" cy="168575"/>
          </a:xfrm>
        </p:grpSpPr>
        <p:sp>
          <p:nvSpPr>
            <p:cNvPr id="45" name="Google Shape;1036;p14">
              <a:extLst>
                <a:ext uri="{FF2B5EF4-FFF2-40B4-BE49-F238E27FC236}">
                  <a16:creationId xmlns:a16="http://schemas.microsoft.com/office/drawing/2014/main" id="{874DC3B9-BAB3-4B9C-B05B-C127294E897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46" name="Google Shape;1037;p14">
              <a:extLst>
                <a:ext uri="{FF2B5EF4-FFF2-40B4-BE49-F238E27FC236}">
                  <a16:creationId xmlns:a16="http://schemas.microsoft.com/office/drawing/2014/main" id="{ADFD37F7-E057-4A2A-82B5-EEC67B360372}"/>
                </a:ext>
              </a:extLst>
            </p:cNvPr>
            <p:cNvSpPr/>
            <p:nvPr/>
          </p:nvSpPr>
          <p:spPr>
            <a:xfrm>
              <a:off x="5009600" y="2105230"/>
              <a:ext cx="51726"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7" name="Google Shape;1082;p14">
            <a:extLst>
              <a:ext uri="{FF2B5EF4-FFF2-40B4-BE49-F238E27FC236}">
                <a16:creationId xmlns:a16="http://schemas.microsoft.com/office/drawing/2014/main" id="{C91686C4-0E6F-479E-9D52-9257F6E8E945}"/>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a:extLst>
              <a:ext uri="{FF2B5EF4-FFF2-40B4-BE49-F238E27FC236}">
                <a16:creationId xmlns:a16="http://schemas.microsoft.com/office/drawing/2014/main" id="{956E466D-0AB9-4BAF-AA8F-5C4E427F8125}"/>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a:extLst>
              <a:ext uri="{FF2B5EF4-FFF2-40B4-BE49-F238E27FC236}">
                <a16:creationId xmlns:a16="http://schemas.microsoft.com/office/drawing/2014/main" id="{DA955B31-CDDD-4B88-98F4-D92EEA1AFD75}"/>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a:extLst>
              <a:ext uri="{FF2B5EF4-FFF2-40B4-BE49-F238E27FC236}">
                <a16:creationId xmlns:a16="http://schemas.microsoft.com/office/drawing/2014/main" id="{6E4582B1-1620-4B8F-B250-C053967A8E12}"/>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a:extLst>
              <a:ext uri="{FF2B5EF4-FFF2-40B4-BE49-F238E27FC236}">
                <a16:creationId xmlns:a16="http://schemas.microsoft.com/office/drawing/2014/main" id="{AD7F60D5-1691-437F-BED4-7426844EF3DD}"/>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a:extLst>
              <a:ext uri="{FF2B5EF4-FFF2-40B4-BE49-F238E27FC236}">
                <a16:creationId xmlns:a16="http://schemas.microsoft.com/office/drawing/2014/main" id="{05146F22-084B-4863-BC77-AC083B0633B4}"/>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a:extLst>
              <a:ext uri="{FF2B5EF4-FFF2-40B4-BE49-F238E27FC236}">
                <a16:creationId xmlns:a16="http://schemas.microsoft.com/office/drawing/2014/main" id="{64135CA1-257C-4F6A-BBE9-BE4130DE33C7}"/>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a:extLst>
              <a:ext uri="{FF2B5EF4-FFF2-40B4-BE49-F238E27FC236}">
                <a16:creationId xmlns:a16="http://schemas.microsoft.com/office/drawing/2014/main" id="{5CECADDD-4B70-4774-B2FB-579927FE654F}"/>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a:extLst>
              <a:ext uri="{FF2B5EF4-FFF2-40B4-BE49-F238E27FC236}">
                <a16:creationId xmlns:a16="http://schemas.microsoft.com/office/drawing/2014/main" id="{1D49F523-B1CD-4E24-8A23-BF46ADF84C28}"/>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a:extLst>
              <a:ext uri="{FF2B5EF4-FFF2-40B4-BE49-F238E27FC236}">
                <a16:creationId xmlns:a16="http://schemas.microsoft.com/office/drawing/2014/main" id="{8F302550-AF88-4656-8BF3-4E3186E8A100}"/>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a:extLst>
              <a:ext uri="{FF2B5EF4-FFF2-40B4-BE49-F238E27FC236}">
                <a16:creationId xmlns:a16="http://schemas.microsoft.com/office/drawing/2014/main" id="{F518EFE1-5B81-4651-A298-FC69D109F3EF}"/>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a:extLst>
              <a:ext uri="{FF2B5EF4-FFF2-40B4-BE49-F238E27FC236}">
                <a16:creationId xmlns:a16="http://schemas.microsoft.com/office/drawing/2014/main" id="{9C247854-1913-4424-9227-BC9C7D0CE590}"/>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a:extLst>
              <a:ext uri="{FF2B5EF4-FFF2-40B4-BE49-F238E27FC236}">
                <a16:creationId xmlns:a16="http://schemas.microsoft.com/office/drawing/2014/main" id="{3CE4425D-7235-4D22-BFB2-9069C3FB4992}"/>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a:extLst>
              <a:ext uri="{FF2B5EF4-FFF2-40B4-BE49-F238E27FC236}">
                <a16:creationId xmlns:a16="http://schemas.microsoft.com/office/drawing/2014/main" id="{7147601E-E808-4793-B712-BD11DA375BFF}"/>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a:extLst>
              <a:ext uri="{FF2B5EF4-FFF2-40B4-BE49-F238E27FC236}">
                <a16:creationId xmlns:a16="http://schemas.microsoft.com/office/drawing/2014/main" id="{E4CCA802-6DE1-4E30-8924-7062208ACD81}"/>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a:extLst>
              <a:ext uri="{FF2B5EF4-FFF2-40B4-BE49-F238E27FC236}">
                <a16:creationId xmlns:a16="http://schemas.microsoft.com/office/drawing/2014/main" id="{405AA4B8-7176-49D2-A1BA-D57927A77D80}"/>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a:extLst>
              <a:ext uri="{FF2B5EF4-FFF2-40B4-BE49-F238E27FC236}">
                <a16:creationId xmlns:a16="http://schemas.microsoft.com/office/drawing/2014/main" id="{83EB879B-0462-426E-A8AF-0DD2C9BDC90B}"/>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a:extLst>
              <a:ext uri="{FF2B5EF4-FFF2-40B4-BE49-F238E27FC236}">
                <a16:creationId xmlns:a16="http://schemas.microsoft.com/office/drawing/2014/main" id="{414C0A55-933F-4276-A572-4AABF5D3A105}"/>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a:extLst>
              <a:ext uri="{FF2B5EF4-FFF2-40B4-BE49-F238E27FC236}">
                <a16:creationId xmlns:a16="http://schemas.microsoft.com/office/drawing/2014/main" id="{9F2A9520-0EDD-4EFB-BB37-A7AF66E1FFD5}"/>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a:extLst>
              <a:ext uri="{FF2B5EF4-FFF2-40B4-BE49-F238E27FC236}">
                <a16:creationId xmlns:a16="http://schemas.microsoft.com/office/drawing/2014/main" id="{D59934AA-A5CA-4128-B18C-BEC2D1BA56CB}"/>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a:extLst>
              <a:ext uri="{FF2B5EF4-FFF2-40B4-BE49-F238E27FC236}">
                <a16:creationId xmlns:a16="http://schemas.microsoft.com/office/drawing/2014/main" id="{FBCFC0B0-7047-47DD-80DD-925B410F3EE4}"/>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a:extLst>
              <a:ext uri="{FF2B5EF4-FFF2-40B4-BE49-F238E27FC236}">
                <a16:creationId xmlns:a16="http://schemas.microsoft.com/office/drawing/2014/main" id="{91357E2E-483E-43D5-AFA4-D6D37E9D050B}"/>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a:extLst>
              <a:ext uri="{FF2B5EF4-FFF2-40B4-BE49-F238E27FC236}">
                <a16:creationId xmlns:a16="http://schemas.microsoft.com/office/drawing/2014/main" id="{118AF026-69D0-46C3-8589-A4DC2260CF00}"/>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a:extLst>
              <a:ext uri="{FF2B5EF4-FFF2-40B4-BE49-F238E27FC236}">
                <a16:creationId xmlns:a16="http://schemas.microsoft.com/office/drawing/2014/main" id="{9EEA7FC0-DFF8-4371-8551-CC825110A1ED}"/>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a:extLst>
              <a:ext uri="{FF2B5EF4-FFF2-40B4-BE49-F238E27FC236}">
                <a16:creationId xmlns:a16="http://schemas.microsoft.com/office/drawing/2014/main" id="{18CCC359-85B9-47DB-9585-B3C45EA4FD20}"/>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a:extLst>
              <a:ext uri="{FF2B5EF4-FFF2-40B4-BE49-F238E27FC236}">
                <a16:creationId xmlns:a16="http://schemas.microsoft.com/office/drawing/2014/main" id="{A17C0207-7AE7-48FC-A3EC-D13FECDADC81}"/>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a:extLst>
              <a:ext uri="{FF2B5EF4-FFF2-40B4-BE49-F238E27FC236}">
                <a16:creationId xmlns:a16="http://schemas.microsoft.com/office/drawing/2014/main" id="{90F637F5-FCA3-4ECE-B52C-CEDBF3A1269C}"/>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a:extLst>
              <a:ext uri="{FF2B5EF4-FFF2-40B4-BE49-F238E27FC236}">
                <a16:creationId xmlns:a16="http://schemas.microsoft.com/office/drawing/2014/main" id="{E0C9720B-6575-4441-82F5-59CE32ED8896}"/>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a:extLst>
              <a:ext uri="{FF2B5EF4-FFF2-40B4-BE49-F238E27FC236}">
                <a16:creationId xmlns:a16="http://schemas.microsoft.com/office/drawing/2014/main" id="{E23936DC-471B-4ED6-9D82-0F6E03D15697}"/>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a:extLst>
              <a:ext uri="{FF2B5EF4-FFF2-40B4-BE49-F238E27FC236}">
                <a16:creationId xmlns:a16="http://schemas.microsoft.com/office/drawing/2014/main" id="{E02065B2-1EE0-4526-B5DE-2F9BA4707696}"/>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a:extLst>
              <a:ext uri="{FF2B5EF4-FFF2-40B4-BE49-F238E27FC236}">
                <a16:creationId xmlns:a16="http://schemas.microsoft.com/office/drawing/2014/main" id="{F9618510-417D-4843-BB70-D49B863E3ABB}"/>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a:extLst>
              <a:ext uri="{FF2B5EF4-FFF2-40B4-BE49-F238E27FC236}">
                <a16:creationId xmlns:a16="http://schemas.microsoft.com/office/drawing/2014/main" id="{5F047AEA-9653-4021-BE53-6728B46A8EA3}"/>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a:extLst>
              <a:ext uri="{FF2B5EF4-FFF2-40B4-BE49-F238E27FC236}">
                <a16:creationId xmlns:a16="http://schemas.microsoft.com/office/drawing/2014/main" id="{0E251138-8137-4754-9DAA-0E5F9A97B61C}"/>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a:extLst>
              <a:ext uri="{FF2B5EF4-FFF2-40B4-BE49-F238E27FC236}">
                <a16:creationId xmlns:a16="http://schemas.microsoft.com/office/drawing/2014/main" id="{109154A7-95BD-4216-AB74-5699092422FC}"/>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a:extLst>
              <a:ext uri="{FF2B5EF4-FFF2-40B4-BE49-F238E27FC236}">
                <a16:creationId xmlns:a16="http://schemas.microsoft.com/office/drawing/2014/main" id="{3FEE35C2-B8C7-4206-9D5A-679952FE3AE9}"/>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a:extLst>
              <a:ext uri="{FF2B5EF4-FFF2-40B4-BE49-F238E27FC236}">
                <a16:creationId xmlns:a16="http://schemas.microsoft.com/office/drawing/2014/main" id="{E8E586C8-ABDE-4055-B0E4-4D86BF1511AA}"/>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a:extLst>
              <a:ext uri="{FF2B5EF4-FFF2-40B4-BE49-F238E27FC236}">
                <a16:creationId xmlns:a16="http://schemas.microsoft.com/office/drawing/2014/main" id="{4B8DAB92-8FE1-4F58-A814-7120ABA173A8}"/>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a:extLst>
              <a:ext uri="{FF2B5EF4-FFF2-40B4-BE49-F238E27FC236}">
                <a16:creationId xmlns:a16="http://schemas.microsoft.com/office/drawing/2014/main" id="{C004802C-C5EA-47C3-BFBC-948F8DD21FC5}"/>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a:extLst>
              <a:ext uri="{FF2B5EF4-FFF2-40B4-BE49-F238E27FC236}">
                <a16:creationId xmlns:a16="http://schemas.microsoft.com/office/drawing/2014/main" id="{684F6C32-5646-4714-ABEE-60AF734E42E7}"/>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a:extLst>
              <a:ext uri="{FF2B5EF4-FFF2-40B4-BE49-F238E27FC236}">
                <a16:creationId xmlns:a16="http://schemas.microsoft.com/office/drawing/2014/main" id="{40B9C437-BC9A-4A37-836B-18B9A2933AEA}"/>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a:extLst>
              <a:ext uri="{FF2B5EF4-FFF2-40B4-BE49-F238E27FC236}">
                <a16:creationId xmlns:a16="http://schemas.microsoft.com/office/drawing/2014/main" id="{633A3C79-96AD-4088-9D57-8081FA9AF6DF}"/>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a:extLst>
              <a:ext uri="{FF2B5EF4-FFF2-40B4-BE49-F238E27FC236}">
                <a16:creationId xmlns:a16="http://schemas.microsoft.com/office/drawing/2014/main" id="{7F96D55C-C11E-4EF1-AEE0-6D7F64980D28}"/>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a:extLst>
              <a:ext uri="{FF2B5EF4-FFF2-40B4-BE49-F238E27FC236}">
                <a16:creationId xmlns:a16="http://schemas.microsoft.com/office/drawing/2014/main" id="{2E7E3590-4221-4CA7-9B35-CD5F4455F613}"/>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a:extLst>
              <a:ext uri="{FF2B5EF4-FFF2-40B4-BE49-F238E27FC236}">
                <a16:creationId xmlns:a16="http://schemas.microsoft.com/office/drawing/2014/main" id="{CF720A46-FF79-468D-A5FF-1AF699EC3292}"/>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a:extLst>
              <a:ext uri="{FF2B5EF4-FFF2-40B4-BE49-F238E27FC236}">
                <a16:creationId xmlns:a16="http://schemas.microsoft.com/office/drawing/2014/main" id="{1630A3B3-FCEB-4B7C-B69B-B3D0EA25D3B3}"/>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a:extLst>
              <a:ext uri="{FF2B5EF4-FFF2-40B4-BE49-F238E27FC236}">
                <a16:creationId xmlns:a16="http://schemas.microsoft.com/office/drawing/2014/main" id="{400DCBEF-5F7F-4A1D-B04A-D53997076DFD}"/>
              </a:ext>
            </a:extLst>
          </p:cNvPr>
          <p:cNvGrpSpPr/>
          <p:nvPr userDrawn="1"/>
        </p:nvGrpSpPr>
        <p:grpSpPr>
          <a:xfrm>
            <a:off x="745413" y="1491606"/>
            <a:ext cx="9867487" cy="4773077"/>
            <a:chOff x="623255" y="927125"/>
            <a:chExt cx="7691377" cy="3871900"/>
          </a:xfrm>
          <a:solidFill>
            <a:schemeClr val="accent6">
              <a:lumMod val="60000"/>
              <a:lumOff val="40000"/>
            </a:schemeClr>
          </a:solidFill>
        </p:grpSpPr>
        <p:sp>
          <p:nvSpPr>
            <p:cNvPr id="93" name="Google Shape;2357;p30">
              <a:extLst>
                <a:ext uri="{FF2B5EF4-FFF2-40B4-BE49-F238E27FC236}">
                  <a16:creationId xmlns:a16="http://schemas.microsoft.com/office/drawing/2014/main" id="{F91E9D67-485B-4440-AD09-F04D2604E0B7}"/>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94" name="Google Shape;2358;p30">
              <a:extLst>
                <a:ext uri="{FF2B5EF4-FFF2-40B4-BE49-F238E27FC236}">
                  <a16:creationId xmlns:a16="http://schemas.microsoft.com/office/drawing/2014/main" id="{AEB470AE-9DDA-49C2-AE9E-056F5D4DF9CB}"/>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id="{76C47904-3A78-4BEC-B4BE-874D38876DA3}"/>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6" name="Google Shape;2360;p30">
                <a:extLst>
                  <a:ext uri="{FF2B5EF4-FFF2-40B4-BE49-F238E27FC236}">
                    <a16:creationId xmlns:a16="http://schemas.microsoft.com/office/drawing/2014/main" id="{77005E44-DDE6-4A50-8259-898FAAC41BDD}"/>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7" name="Google Shape;2361;p30">
                <a:extLst>
                  <a:ext uri="{FF2B5EF4-FFF2-40B4-BE49-F238E27FC236}">
                    <a16:creationId xmlns:a16="http://schemas.microsoft.com/office/drawing/2014/main" id="{0C648FF7-F99F-4BC3-85B9-862220C6EBFF}"/>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grpSp>
        <p:nvGrpSpPr>
          <p:cNvPr id="98" name="Google Shape;447;p27">
            <a:extLst>
              <a:ext uri="{FF2B5EF4-FFF2-40B4-BE49-F238E27FC236}">
                <a16:creationId xmlns:a16="http://schemas.microsoft.com/office/drawing/2014/main" id="{BFC7D1CF-244D-4E3F-BF1D-53C7B47E3B82}"/>
              </a:ext>
            </a:extLst>
          </p:cNvPr>
          <p:cNvGrpSpPr>
            <a:grpSpLocks/>
          </p:cNvGrpSpPr>
          <p:nvPr userDrawn="1"/>
        </p:nvGrpSpPr>
        <p:grpSpPr bwMode="auto">
          <a:xfrm>
            <a:off x="8393113" y="4048125"/>
            <a:ext cx="2300287" cy="1593850"/>
            <a:chOff x="4799733" y="3457797"/>
            <a:chExt cx="2301388" cy="1593766"/>
          </a:xfrm>
        </p:grpSpPr>
        <p:sp>
          <p:nvSpPr>
            <p:cNvPr id="99" name="Google Shape;448;p27">
              <a:extLst>
                <a:ext uri="{FF2B5EF4-FFF2-40B4-BE49-F238E27FC236}">
                  <a16:creationId xmlns:a16="http://schemas.microsoft.com/office/drawing/2014/main" id="{A3B2C676-8F30-4DB7-B9D0-636C270B4D4C}"/>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a:extLst>
                <a:ext uri="{FF2B5EF4-FFF2-40B4-BE49-F238E27FC236}">
                  <a16:creationId xmlns:a16="http://schemas.microsoft.com/office/drawing/2014/main" id="{F29C8C01-A206-45DE-8DD7-289435F9EAB2}"/>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a:extLst>
                <a:ext uri="{FF2B5EF4-FFF2-40B4-BE49-F238E27FC236}">
                  <a16:creationId xmlns:a16="http://schemas.microsoft.com/office/drawing/2014/main" id="{54B31FE1-4808-4F2A-8BE0-44A044346C9C}"/>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a:extLst>
                <a:ext uri="{FF2B5EF4-FFF2-40B4-BE49-F238E27FC236}">
                  <a16:creationId xmlns:a16="http://schemas.microsoft.com/office/drawing/2014/main" id="{01D8C106-1AC3-4949-BAB4-B5D677DA4D6D}"/>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a:extLst>
                <a:ext uri="{FF2B5EF4-FFF2-40B4-BE49-F238E27FC236}">
                  <a16:creationId xmlns:a16="http://schemas.microsoft.com/office/drawing/2014/main" id="{5051F9BD-13F7-4E0F-8A12-E5CD7F41D8FE}"/>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a:extLst>
                <a:ext uri="{FF2B5EF4-FFF2-40B4-BE49-F238E27FC236}">
                  <a16:creationId xmlns:a16="http://schemas.microsoft.com/office/drawing/2014/main" id="{E6012DB8-EE76-487C-9CE3-8426940EA504}"/>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a:extLst>
                <a:ext uri="{FF2B5EF4-FFF2-40B4-BE49-F238E27FC236}">
                  <a16:creationId xmlns:a16="http://schemas.microsoft.com/office/drawing/2014/main" id="{A4E1CA8A-41D8-461F-AE14-F9BAD3E526C8}"/>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a:extLst>
                <a:ext uri="{FF2B5EF4-FFF2-40B4-BE49-F238E27FC236}">
                  <a16:creationId xmlns:a16="http://schemas.microsoft.com/office/drawing/2014/main" id="{0DFD6A2E-7584-419B-848B-2614CF511BB9}"/>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a:extLst>
                <a:ext uri="{FF2B5EF4-FFF2-40B4-BE49-F238E27FC236}">
                  <a16:creationId xmlns:a16="http://schemas.microsoft.com/office/drawing/2014/main" id="{630344F9-52BF-4540-9E64-33E946AFFB96}"/>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a:extLst>
                <a:ext uri="{FF2B5EF4-FFF2-40B4-BE49-F238E27FC236}">
                  <a16:creationId xmlns:a16="http://schemas.microsoft.com/office/drawing/2014/main" id="{6CE7E5ED-C519-473F-9633-D15933EE388A}"/>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a:extLst>
                <a:ext uri="{FF2B5EF4-FFF2-40B4-BE49-F238E27FC236}">
                  <a16:creationId xmlns:a16="http://schemas.microsoft.com/office/drawing/2014/main" id="{10A5A9C6-F10D-452C-9B18-F91BD912982F}"/>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a:extLst>
                <a:ext uri="{FF2B5EF4-FFF2-40B4-BE49-F238E27FC236}">
                  <a16:creationId xmlns:a16="http://schemas.microsoft.com/office/drawing/2014/main" id="{1ED76B30-ACBE-42E5-8414-882F30E9E066}"/>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a:extLst>
                <a:ext uri="{FF2B5EF4-FFF2-40B4-BE49-F238E27FC236}">
                  <a16:creationId xmlns:a16="http://schemas.microsoft.com/office/drawing/2014/main" id="{2EA28179-C8CD-486E-915E-A570DB5C217B}"/>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a:extLst>
                <a:ext uri="{FF2B5EF4-FFF2-40B4-BE49-F238E27FC236}">
                  <a16:creationId xmlns:a16="http://schemas.microsoft.com/office/drawing/2014/main" id="{8B89CB58-C089-46AD-82DC-BC156AA75F21}"/>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a:extLst>
                <a:ext uri="{FF2B5EF4-FFF2-40B4-BE49-F238E27FC236}">
                  <a16:creationId xmlns:a16="http://schemas.microsoft.com/office/drawing/2014/main" id="{C8DFD5D9-FF7C-45F4-9C4F-4F7755773BB1}"/>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a:extLst>
                <a:ext uri="{FF2B5EF4-FFF2-40B4-BE49-F238E27FC236}">
                  <a16:creationId xmlns:a16="http://schemas.microsoft.com/office/drawing/2014/main" id="{879DF034-5418-47E4-AB8D-5A77F890E585}"/>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a:extLst>
                <a:ext uri="{FF2B5EF4-FFF2-40B4-BE49-F238E27FC236}">
                  <a16:creationId xmlns:a16="http://schemas.microsoft.com/office/drawing/2014/main" id="{9C3DF120-3577-44ED-ADEA-46F68D6101F0}"/>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a:extLst>
                <a:ext uri="{FF2B5EF4-FFF2-40B4-BE49-F238E27FC236}">
                  <a16:creationId xmlns:a16="http://schemas.microsoft.com/office/drawing/2014/main" id="{5BA4CC67-5816-49C3-9B5C-05E1CA7D34E5}"/>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a:extLst>
                <a:ext uri="{FF2B5EF4-FFF2-40B4-BE49-F238E27FC236}">
                  <a16:creationId xmlns:a16="http://schemas.microsoft.com/office/drawing/2014/main" id="{51986DCC-C809-4409-9856-EFF714EAA3C4}"/>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a:extLst>
                <a:ext uri="{FF2B5EF4-FFF2-40B4-BE49-F238E27FC236}">
                  <a16:creationId xmlns:a16="http://schemas.microsoft.com/office/drawing/2014/main" id="{D1E6FA30-5827-4E9B-889F-B5B5CA755C94}"/>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a:extLst>
                <a:ext uri="{FF2B5EF4-FFF2-40B4-BE49-F238E27FC236}">
                  <a16:creationId xmlns:a16="http://schemas.microsoft.com/office/drawing/2014/main" id="{73434B4D-5D7D-4D84-8AC6-47C812527564}"/>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a:extLst>
                <a:ext uri="{FF2B5EF4-FFF2-40B4-BE49-F238E27FC236}">
                  <a16:creationId xmlns:a16="http://schemas.microsoft.com/office/drawing/2014/main" id="{BCA23815-0D75-4F53-AAD9-8175310DA3B1}"/>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a:extLst>
                <a:ext uri="{FF2B5EF4-FFF2-40B4-BE49-F238E27FC236}">
                  <a16:creationId xmlns:a16="http://schemas.microsoft.com/office/drawing/2014/main" id="{4DC3E737-D6A1-45F6-B02E-98533CCE8888}"/>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a:extLst>
                <a:ext uri="{FF2B5EF4-FFF2-40B4-BE49-F238E27FC236}">
                  <a16:creationId xmlns:a16="http://schemas.microsoft.com/office/drawing/2014/main" id="{4430C6D8-BB37-4CA8-A163-58D164EB59B4}"/>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a:extLst>
                <a:ext uri="{FF2B5EF4-FFF2-40B4-BE49-F238E27FC236}">
                  <a16:creationId xmlns:a16="http://schemas.microsoft.com/office/drawing/2014/main" id="{D0BCCC2B-C66F-4D2A-9508-164C72D71470}"/>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a:extLst>
                <a:ext uri="{FF2B5EF4-FFF2-40B4-BE49-F238E27FC236}">
                  <a16:creationId xmlns:a16="http://schemas.microsoft.com/office/drawing/2014/main" id="{C6AC5D2F-406A-4783-9CB3-147673532525}"/>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a:extLst>
                <a:ext uri="{FF2B5EF4-FFF2-40B4-BE49-F238E27FC236}">
                  <a16:creationId xmlns:a16="http://schemas.microsoft.com/office/drawing/2014/main" id="{3EBEB3DC-BC14-4B8A-804B-73F6ABD12C4A}"/>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a:extLst>
                <a:ext uri="{FF2B5EF4-FFF2-40B4-BE49-F238E27FC236}">
                  <a16:creationId xmlns:a16="http://schemas.microsoft.com/office/drawing/2014/main" id="{C167F3E7-8157-47C0-A02F-2393823060CC}"/>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a:extLst>
                <a:ext uri="{FF2B5EF4-FFF2-40B4-BE49-F238E27FC236}">
                  <a16:creationId xmlns:a16="http://schemas.microsoft.com/office/drawing/2014/main" id="{B7AE4BEB-6901-4C3D-819F-5F1402AB31BF}"/>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a:extLst>
                <a:ext uri="{FF2B5EF4-FFF2-40B4-BE49-F238E27FC236}">
                  <a16:creationId xmlns:a16="http://schemas.microsoft.com/office/drawing/2014/main" id="{949E30BE-4CCE-44D7-8A64-2D266380873A}"/>
                </a:ext>
              </a:extLst>
            </p:cNvPr>
            <p:cNvSpPr/>
            <p:nvPr/>
          </p:nvSpPr>
          <p:spPr>
            <a:xfrm>
              <a:off x="5817807" y="4746779"/>
              <a:ext cx="1122900"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9" name="Google Shape;478;p27">
              <a:extLst>
                <a:ext uri="{FF2B5EF4-FFF2-40B4-BE49-F238E27FC236}">
                  <a16:creationId xmlns:a16="http://schemas.microsoft.com/office/drawing/2014/main" id="{37A9A9F9-EE71-48A9-A3BD-80DE2D571BA2}"/>
                </a:ext>
              </a:extLst>
            </p:cNvPr>
            <p:cNvSpPr/>
            <p:nvPr/>
          </p:nvSpPr>
          <p:spPr>
            <a:xfrm>
              <a:off x="5978222" y="4746779"/>
              <a:ext cx="1122899"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0" name="Google Shape;479;p27">
              <a:extLst>
                <a:ext uri="{FF2B5EF4-FFF2-40B4-BE49-F238E27FC236}">
                  <a16:creationId xmlns:a16="http://schemas.microsoft.com/office/drawing/2014/main" id="{76CA1228-98B3-40F5-A4B4-35148EF57558}"/>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a:extLst>
                <a:ext uri="{FF2B5EF4-FFF2-40B4-BE49-F238E27FC236}">
                  <a16:creationId xmlns:a16="http://schemas.microsoft.com/office/drawing/2014/main" id="{42AC3541-F256-441E-A2EE-D9CDB1E0DC19}"/>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a:extLst>
                <a:ext uri="{FF2B5EF4-FFF2-40B4-BE49-F238E27FC236}">
                  <a16:creationId xmlns:a16="http://schemas.microsoft.com/office/drawing/2014/main" id="{F6943E39-396B-40C9-AE6D-43B74DCC0BA0}"/>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a:extLst>
                <a:ext uri="{FF2B5EF4-FFF2-40B4-BE49-F238E27FC236}">
                  <a16:creationId xmlns:a16="http://schemas.microsoft.com/office/drawing/2014/main" id="{73C497B8-937F-4BCD-A5CF-EBAE3953F3A2}"/>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a:extLst>
                <a:ext uri="{FF2B5EF4-FFF2-40B4-BE49-F238E27FC236}">
                  <a16:creationId xmlns:a16="http://schemas.microsoft.com/office/drawing/2014/main" id="{2CCCB9B5-DAEA-43AA-A5FF-8DE437A854D5}"/>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a:extLst>
                <a:ext uri="{FF2B5EF4-FFF2-40B4-BE49-F238E27FC236}">
                  <a16:creationId xmlns:a16="http://schemas.microsoft.com/office/drawing/2014/main" id="{5B157F60-B2D3-4082-B66D-CEA79DA8563B}"/>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a:extLst>
                <a:ext uri="{FF2B5EF4-FFF2-40B4-BE49-F238E27FC236}">
                  <a16:creationId xmlns:a16="http://schemas.microsoft.com/office/drawing/2014/main" id="{95B310A6-89FE-42DE-B658-F8CE6F18686F}"/>
                </a:ext>
              </a:extLst>
            </p:cNvPr>
            <p:cNvSpPr/>
            <p:nvPr/>
          </p:nvSpPr>
          <p:spPr>
            <a:xfrm>
              <a:off x="5879750" y="4441995"/>
              <a:ext cx="1121311"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486;p27">
              <a:extLst>
                <a:ext uri="{FF2B5EF4-FFF2-40B4-BE49-F238E27FC236}">
                  <a16:creationId xmlns:a16="http://schemas.microsoft.com/office/drawing/2014/main" id="{1E443267-3C6A-415D-9222-61E9752A8052}"/>
                </a:ext>
              </a:extLst>
            </p:cNvPr>
            <p:cNvSpPr/>
            <p:nvPr/>
          </p:nvSpPr>
          <p:spPr>
            <a:xfrm>
              <a:off x="5722511" y="4441995"/>
              <a:ext cx="1122900"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8" name="Google Shape;487;p27">
              <a:extLst>
                <a:ext uri="{FF2B5EF4-FFF2-40B4-BE49-F238E27FC236}">
                  <a16:creationId xmlns:a16="http://schemas.microsoft.com/office/drawing/2014/main" id="{1362C35C-A0B8-444E-AA5B-A373FA4819D5}"/>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a:extLst>
                <a:ext uri="{FF2B5EF4-FFF2-40B4-BE49-F238E27FC236}">
                  <a16:creationId xmlns:a16="http://schemas.microsoft.com/office/drawing/2014/main" id="{154D4056-2ACB-4303-B976-DA864C73ADE0}"/>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a:extLst>
                <a:ext uri="{FF2B5EF4-FFF2-40B4-BE49-F238E27FC236}">
                  <a16:creationId xmlns:a16="http://schemas.microsoft.com/office/drawing/2014/main" id="{9FF90502-AC80-4FCC-8131-89A6E3D838A5}"/>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a:extLst>
                <a:ext uri="{FF2B5EF4-FFF2-40B4-BE49-F238E27FC236}">
                  <a16:creationId xmlns:a16="http://schemas.microsoft.com/office/drawing/2014/main" id="{3879BF50-8D26-4659-88E0-AEBC4637C8BA}"/>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a:extLst>
                <a:ext uri="{FF2B5EF4-FFF2-40B4-BE49-F238E27FC236}">
                  <a16:creationId xmlns:a16="http://schemas.microsoft.com/office/drawing/2014/main" id="{9A79CF2F-D0FC-4049-8027-1943D5F4B2D8}"/>
                </a:ext>
              </a:extLst>
            </p:cNvPr>
            <p:cNvSpPr/>
            <p:nvPr/>
          </p:nvSpPr>
          <p:spPr>
            <a:xfrm>
              <a:off x="5644687" y="4084827"/>
              <a:ext cx="228709"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492;p27">
              <a:extLst>
                <a:ext uri="{FF2B5EF4-FFF2-40B4-BE49-F238E27FC236}">
                  <a16:creationId xmlns:a16="http://schemas.microsoft.com/office/drawing/2014/main" id="{8F6A3295-D4DE-4167-A4BE-111F81960A2E}"/>
                </a:ext>
              </a:extLst>
            </p:cNvPr>
            <p:cNvSpPr/>
            <p:nvPr/>
          </p:nvSpPr>
          <p:spPr>
            <a:xfrm>
              <a:off x="5646275" y="4137211"/>
              <a:ext cx="216003"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493;p27">
              <a:extLst>
                <a:ext uri="{FF2B5EF4-FFF2-40B4-BE49-F238E27FC236}">
                  <a16:creationId xmlns:a16="http://schemas.microsoft.com/office/drawing/2014/main" id="{A494D367-7AB1-44F1-9128-4920D303EE0B}"/>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a:extLst>
                <a:ext uri="{FF2B5EF4-FFF2-40B4-BE49-F238E27FC236}">
                  <a16:creationId xmlns:a16="http://schemas.microsoft.com/office/drawing/2014/main" id="{EB7D4660-849D-4617-887E-F35087C57643}"/>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a:extLst>
                <a:ext uri="{FF2B5EF4-FFF2-40B4-BE49-F238E27FC236}">
                  <a16:creationId xmlns:a16="http://schemas.microsoft.com/office/drawing/2014/main" id="{9C1AB3C1-99B7-4E8F-A47E-CFC7EBB1D06C}"/>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a:extLst>
                <a:ext uri="{FF2B5EF4-FFF2-40B4-BE49-F238E27FC236}">
                  <a16:creationId xmlns:a16="http://schemas.microsoft.com/office/drawing/2014/main" id="{3143F5A1-AFFA-4861-9151-2BE10B8F7048}"/>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a:extLst>
                <a:ext uri="{FF2B5EF4-FFF2-40B4-BE49-F238E27FC236}">
                  <a16:creationId xmlns:a16="http://schemas.microsoft.com/office/drawing/2014/main" id="{D52B6823-2F98-4F17-BEBC-3629E0B2421F}"/>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a:extLst>
                <a:ext uri="{FF2B5EF4-FFF2-40B4-BE49-F238E27FC236}">
                  <a16:creationId xmlns:a16="http://schemas.microsoft.com/office/drawing/2014/main" id="{75B96BB5-C099-4B94-B921-F6735775536D}"/>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a:extLst>
                <a:ext uri="{FF2B5EF4-FFF2-40B4-BE49-F238E27FC236}">
                  <a16:creationId xmlns:a16="http://schemas.microsoft.com/office/drawing/2014/main" id="{B8EE8A69-0F6E-468F-BAB2-6FC169C6A601}"/>
                </a:ext>
              </a:extLst>
            </p:cNvPr>
            <p:cNvSpPr>
              <a:spLocks/>
            </p:cNvSpPr>
            <p:nvPr/>
          </p:nvSpPr>
          <p:spPr bwMode="auto">
            <a:xfrm>
              <a:off x="5604409" y="4254476"/>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a:extLst>
                <a:ext uri="{FF2B5EF4-FFF2-40B4-BE49-F238E27FC236}">
                  <a16:creationId xmlns:a16="http://schemas.microsoft.com/office/drawing/2014/main" id="{5880634E-5331-4C43-8C92-6EE6D931148F}"/>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a:extLst>
                <a:ext uri="{FF2B5EF4-FFF2-40B4-BE49-F238E27FC236}">
                  <a16:creationId xmlns:a16="http://schemas.microsoft.com/office/drawing/2014/main" id="{FD2A6BB4-6204-4075-804D-6172DF5DE086}"/>
                </a:ext>
              </a:extLst>
            </p:cNvPr>
            <p:cNvSpPr/>
            <p:nvPr/>
          </p:nvSpPr>
          <p:spPr>
            <a:xfrm>
              <a:off x="6179930" y="3610189"/>
              <a:ext cx="527302"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3" name="Google Shape;502;p27">
              <a:extLst>
                <a:ext uri="{FF2B5EF4-FFF2-40B4-BE49-F238E27FC236}">
                  <a16:creationId xmlns:a16="http://schemas.microsoft.com/office/drawing/2014/main" id="{C34833B0-395C-4B84-92C3-FB9858E7ED3F}"/>
                </a:ext>
              </a:extLst>
            </p:cNvPr>
            <p:cNvSpPr/>
            <p:nvPr/>
          </p:nvSpPr>
          <p:spPr>
            <a:xfrm>
              <a:off x="6241873" y="3659399"/>
              <a:ext cx="206474"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4" name="Google Shape;503;p27">
              <a:extLst>
                <a:ext uri="{FF2B5EF4-FFF2-40B4-BE49-F238E27FC236}">
                  <a16:creationId xmlns:a16="http://schemas.microsoft.com/office/drawing/2014/main" id="{4A49D361-5E48-4126-9769-4C780AB81A3E}"/>
                </a:ext>
              </a:extLst>
            </p:cNvPr>
            <p:cNvSpPr>
              <a:spLocks/>
            </p:cNvSpPr>
            <p:nvPr/>
          </p:nvSpPr>
          <p:spPr bwMode="auto">
            <a:xfrm>
              <a:off x="6189608" y="3719445"/>
              <a:ext cx="518709" cy="417731"/>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a:extLst>
              <a:ext uri="{FF2B5EF4-FFF2-40B4-BE49-F238E27FC236}">
                <a16:creationId xmlns:a16="http://schemas.microsoft.com/office/drawing/2014/main" id="{B59FA5EF-ACA6-4122-8748-5E6698577639}"/>
              </a:ext>
            </a:extLst>
          </p:cNvPr>
          <p:cNvGrpSpPr>
            <a:grpSpLocks/>
          </p:cNvGrpSpPr>
          <p:nvPr userDrawn="1"/>
        </p:nvGrpSpPr>
        <p:grpSpPr bwMode="auto">
          <a:xfrm>
            <a:off x="1598613" y="3608388"/>
            <a:ext cx="2203450" cy="2017712"/>
            <a:chOff x="1598355" y="3608289"/>
            <a:chExt cx="2204156" cy="2018295"/>
          </a:xfrm>
        </p:grpSpPr>
        <p:grpSp>
          <p:nvGrpSpPr>
            <p:cNvPr id="156" name="Google Shape;505;p27">
              <a:extLst>
                <a:ext uri="{FF2B5EF4-FFF2-40B4-BE49-F238E27FC236}">
                  <a16:creationId xmlns:a16="http://schemas.microsoft.com/office/drawing/2014/main" id="{DA47D3B4-B65A-4A1A-B02B-67B7BE8A6D0D}"/>
                </a:ext>
              </a:extLst>
            </p:cNvPr>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id="{EE2FCFC0-65C8-48B6-8AF5-A97A9517F15C}"/>
                  </a:ext>
                </a:extLst>
              </p:cNvPr>
              <p:cNvSpPr>
                <a:spLocks/>
              </p:cNvSpPr>
              <p:nvPr/>
            </p:nvSpPr>
            <p:spPr bwMode="auto">
              <a:xfrm>
                <a:off x="3236476" y="3795496"/>
                <a:ext cx="868347" cy="1256066"/>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a:extLst>
                  <a:ext uri="{FF2B5EF4-FFF2-40B4-BE49-F238E27FC236}">
                    <a16:creationId xmlns:a16="http://schemas.microsoft.com/office/drawing/2014/main" id="{0CF7DBF7-3A6A-4BD8-A874-E329EA84B196}"/>
                  </a:ext>
                </a:extLst>
              </p:cNvPr>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id="{BBB02F42-386C-46B2-A333-C5F74A7B3A11}"/>
                    </a:ext>
                  </a:extLst>
                </p:cNvPr>
                <p:cNvSpPr/>
                <p:nvPr/>
              </p:nvSpPr>
              <p:spPr>
                <a:xfrm>
                  <a:off x="3235834" y="3793899"/>
                  <a:ext cx="827352" cy="38905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5" name="Google Shape;509;p27">
                  <a:extLst>
                    <a:ext uri="{FF2B5EF4-FFF2-40B4-BE49-F238E27FC236}">
                      <a16:creationId xmlns:a16="http://schemas.microsoft.com/office/drawing/2014/main" id="{26B87F36-3FAD-4A05-A2F4-463C35651AE7}"/>
                    </a:ext>
                  </a:extLst>
                </p:cNvPr>
                <p:cNvSpPr>
                  <a:spLocks/>
                </p:cNvSpPr>
                <p:nvPr/>
              </p:nvSpPr>
              <p:spPr bwMode="auto">
                <a:xfrm>
                  <a:off x="3306725" y="3905262"/>
                  <a:ext cx="719118" cy="182888"/>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a:extLst>
                    <a:ext uri="{FF2B5EF4-FFF2-40B4-BE49-F238E27FC236}">
                      <a16:creationId xmlns:a16="http://schemas.microsoft.com/office/drawing/2014/main" id="{9603C6D3-1C2B-4BD7-BBFA-314FA43F50C6}"/>
                    </a:ext>
                  </a:extLst>
                </p:cNvPr>
                <p:cNvSpPr>
                  <a:spLocks/>
                </p:cNvSpPr>
                <p:nvPr/>
              </p:nvSpPr>
              <p:spPr bwMode="auto">
                <a:xfrm>
                  <a:off x="3309654" y="4261478"/>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a:extLst>
                    <a:ext uri="{FF2B5EF4-FFF2-40B4-BE49-F238E27FC236}">
                      <a16:creationId xmlns:a16="http://schemas.microsoft.com/office/drawing/2014/main" id="{DC32AD4F-E01C-49FD-811D-E02502D594BD}"/>
                    </a:ext>
                  </a:extLst>
                </p:cNvPr>
                <p:cNvSpPr>
                  <a:spLocks/>
                </p:cNvSpPr>
                <p:nvPr/>
              </p:nvSpPr>
              <p:spPr bwMode="auto">
                <a:xfrm>
                  <a:off x="3501275"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a:extLst>
                    <a:ext uri="{FF2B5EF4-FFF2-40B4-BE49-F238E27FC236}">
                      <a16:creationId xmlns:a16="http://schemas.microsoft.com/office/drawing/2014/main" id="{43D479C6-1575-4A74-88C3-C9A678F13D97}"/>
                    </a:ext>
                  </a:extLst>
                </p:cNvPr>
                <p:cNvSpPr>
                  <a:spLocks/>
                </p:cNvSpPr>
                <p:nvPr/>
              </p:nvSpPr>
              <p:spPr bwMode="auto">
                <a:xfrm>
                  <a:off x="3693670"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a:extLst>
                    <a:ext uri="{FF2B5EF4-FFF2-40B4-BE49-F238E27FC236}">
                      <a16:creationId xmlns:a16="http://schemas.microsoft.com/office/drawing/2014/main" id="{DA90BD27-EE60-4D5C-BF2F-95607E87F585}"/>
                    </a:ext>
                  </a:extLst>
                </p:cNvPr>
                <p:cNvSpPr>
                  <a:spLocks/>
                </p:cNvSpPr>
                <p:nvPr/>
              </p:nvSpPr>
              <p:spPr bwMode="auto">
                <a:xfrm>
                  <a:off x="3309654" y="4453872"/>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a:extLst>
                    <a:ext uri="{FF2B5EF4-FFF2-40B4-BE49-F238E27FC236}">
                      <a16:creationId xmlns:a16="http://schemas.microsoft.com/office/drawing/2014/main" id="{5CB304EC-67AB-4639-A98A-9D2DE7FCC34A}"/>
                    </a:ext>
                  </a:extLst>
                </p:cNvPr>
                <p:cNvSpPr>
                  <a:spLocks/>
                </p:cNvSpPr>
                <p:nvPr/>
              </p:nvSpPr>
              <p:spPr bwMode="auto">
                <a:xfrm>
                  <a:off x="3501275"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a:extLst>
                    <a:ext uri="{FF2B5EF4-FFF2-40B4-BE49-F238E27FC236}">
                      <a16:creationId xmlns:a16="http://schemas.microsoft.com/office/drawing/2014/main" id="{678A5EBE-FC8D-4322-A809-C7EB3985F3A9}"/>
                    </a:ext>
                  </a:extLst>
                </p:cNvPr>
                <p:cNvSpPr>
                  <a:spLocks/>
                </p:cNvSpPr>
                <p:nvPr/>
              </p:nvSpPr>
              <p:spPr bwMode="auto">
                <a:xfrm>
                  <a:off x="3693670"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a:extLst>
                    <a:ext uri="{FF2B5EF4-FFF2-40B4-BE49-F238E27FC236}">
                      <a16:creationId xmlns:a16="http://schemas.microsoft.com/office/drawing/2014/main" id="{515CDD2F-AA76-46EE-9614-ABCDDBE2288F}"/>
                    </a:ext>
                  </a:extLst>
                </p:cNvPr>
                <p:cNvSpPr>
                  <a:spLocks/>
                </p:cNvSpPr>
                <p:nvPr/>
              </p:nvSpPr>
              <p:spPr bwMode="auto">
                <a:xfrm>
                  <a:off x="3309654" y="4645549"/>
                  <a:ext cx="146355" cy="146355"/>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a:extLst>
                    <a:ext uri="{FF2B5EF4-FFF2-40B4-BE49-F238E27FC236}">
                      <a16:creationId xmlns:a16="http://schemas.microsoft.com/office/drawing/2014/main" id="{F524A18A-E099-4478-8087-447DFA1DA093}"/>
                    </a:ext>
                  </a:extLst>
                </p:cNvPr>
                <p:cNvSpPr>
                  <a:spLocks/>
                </p:cNvSpPr>
                <p:nvPr/>
              </p:nvSpPr>
              <p:spPr bwMode="auto">
                <a:xfrm>
                  <a:off x="3501275"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a:extLst>
                    <a:ext uri="{FF2B5EF4-FFF2-40B4-BE49-F238E27FC236}">
                      <a16:creationId xmlns:a16="http://schemas.microsoft.com/office/drawing/2014/main" id="{7436F408-5844-45DD-A5A1-239D368EE1F5}"/>
                    </a:ext>
                  </a:extLst>
                </p:cNvPr>
                <p:cNvSpPr>
                  <a:spLocks/>
                </p:cNvSpPr>
                <p:nvPr/>
              </p:nvSpPr>
              <p:spPr bwMode="auto">
                <a:xfrm>
                  <a:off x="3693670"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a:extLst>
                    <a:ext uri="{FF2B5EF4-FFF2-40B4-BE49-F238E27FC236}">
                      <a16:creationId xmlns:a16="http://schemas.microsoft.com/office/drawing/2014/main" id="{AB9789FE-CCDA-4E90-BEEE-B4EEA296B1E4}"/>
                    </a:ext>
                  </a:extLst>
                </p:cNvPr>
                <p:cNvSpPr>
                  <a:spLocks/>
                </p:cNvSpPr>
                <p:nvPr/>
              </p:nvSpPr>
              <p:spPr bwMode="auto">
                <a:xfrm>
                  <a:off x="3309654" y="4840873"/>
                  <a:ext cx="146355" cy="143426"/>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a:extLst>
                    <a:ext uri="{FF2B5EF4-FFF2-40B4-BE49-F238E27FC236}">
                      <a16:creationId xmlns:a16="http://schemas.microsoft.com/office/drawing/2014/main" id="{B956CA72-510F-41C3-B193-56B850FB6D0D}"/>
                    </a:ext>
                  </a:extLst>
                </p:cNvPr>
                <p:cNvSpPr>
                  <a:spLocks/>
                </p:cNvSpPr>
                <p:nvPr/>
              </p:nvSpPr>
              <p:spPr bwMode="auto">
                <a:xfrm>
                  <a:off x="3501275"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a:extLst>
                    <a:ext uri="{FF2B5EF4-FFF2-40B4-BE49-F238E27FC236}">
                      <a16:creationId xmlns:a16="http://schemas.microsoft.com/office/drawing/2014/main" id="{11C5CCF1-47B7-4757-9C71-B4D03C9294B5}"/>
                    </a:ext>
                  </a:extLst>
                </p:cNvPr>
                <p:cNvSpPr>
                  <a:spLocks/>
                </p:cNvSpPr>
                <p:nvPr/>
              </p:nvSpPr>
              <p:spPr bwMode="auto">
                <a:xfrm>
                  <a:off x="3693670"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a:extLst>
                    <a:ext uri="{FF2B5EF4-FFF2-40B4-BE49-F238E27FC236}">
                      <a16:creationId xmlns:a16="http://schemas.microsoft.com/office/drawing/2014/main" id="{98688F1A-AEA8-4566-BA3C-54352B000B2F}"/>
                    </a:ext>
                  </a:extLst>
                </p:cNvPr>
                <p:cNvSpPr>
                  <a:spLocks/>
                </p:cNvSpPr>
                <p:nvPr/>
              </p:nvSpPr>
              <p:spPr bwMode="auto">
                <a:xfrm>
                  <a:off x="3855335" y="4185426"/>
                  <a:ext cx="243685" cy="866136"/>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a:extLst>
                    <a:ext uri="{FF2B5EF4-FFF2-40B4-BE49-F238E27FC236}">
                      <a16:creationId xmlns:a16="http://schemas.microsoft.com/office/drawing/2014/main" id="{7A069CDE-BDFA-47B4-ABE1-AE0065EBE4AF}"/>
                    </a:ext>
                  </a:extLst>
                </p:cNvPr>
                <p:cNvSpPr/>
                <p:nvPr/>
              </p:nvSpPr>
              <p:spPr>
                <a:xfrm>
                  <a:off x="3828161" y="3793899"/>
                  <a:ext cx="233438" cy="38905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20" name="Google Shape;524;p27">
                  <a:extLst>
                    <a:ext uri="{FF2B5EF4-FFF2-40B4-BE49-F238E27FC236}">
                      <a16:creationId xmlns:a16="http://schemas.microsoft.com/office/drawing/2014/main" id="{5391D4E9-E98D-4B07-BF7C-AF8BA837C19A}"/>
                    </a:ext>
                  </a:extLst>
                </p:cNvPr>
                <p:cNvSpPr>
                  <a:spLocks/>
                </p:cNvSpPr>
                <p:nvPr/>
              </p:nvSpPr>
              <p:spPr bwMode="auto">
                <a:xfrm>
                  <a:off x="3855335" y="3905262"/>
                  <a:ext cx="170508" cy="182888"/>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a:extLst>
                    <a:ext uri="{FF2B5EF4-FFF2-40B4-BE49-F238E27FC236}">
                      <a16:creationId xmlns:a16="http://schemas.microsoft.com/office/drawing/2014/main" id="{48114B06-97D2-4AE0-BDC8-62CF71E14AF4}"/>
                    </a:ext>
                  </a:extLst>
                </p:cNvPr>
                <p:cNvSpPr>
                  <a:spLocks/>
                </p:cNvSpPr>
                <p:nvPr/>
              </p:nvSpPr>
              <p:spPr bwMode="auto">
                <a:xfrm>
                  <a:off x="3723681" y="3945499"/>
                  <a:ext cx="35870" cy="100260"/>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a:extLst>
                    <a:ext uri="{FF2B5EF4-FFF2-40B4-BE49-F238E27FC236}">
                      <a16:creationId xmlns:a16="http://schemas.microsoft.com/office/drawing/2014/main" id="{F8B5BBD9-1BBB-40C4-9C34-48DAD2E166E0}"/>
                    </a:ext>
                  </a:extLst>
                </p:cNvPr>
                <p:cNvSpPr>
                  <a:spLocks/>
                </p:cNvSpPr>
                <p:nvPr/>
              </p:nvSpPr>
              <p:spPr bwMode="auto">
                <a:xfrm>
                  <a:off x="3764636" y="3944007"/>
                  <a:ext cx="63671" cy="102471"/>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a:extLst>
                    <a:ext uri="{FF2B5EF4-FFF2-40B4-BE49-F238E27FC236}">
                      <a16:creationId xmlns:a16="http://schemas.microsoft.com/office/drawing/2014/main" id="{20E40972-BEB0-410B-BA95-727E6CE2C95C}"/>
                    </a:ext>
                  </a:extLst>
                </p:cNvPr>
                <p:cNvSpPr>
                  <a:spLocks/>
                </p:cNvSpPr>
                <p:nvPr/>
              </p:nvSpPr>
              <p:spPr bwMode="auto">
                <a:xfrm>
                  <a:off x="3829745" y="3991539"/>
                  <a:ext cx="65882" cy="57149"/>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a:extLst>
                    <a:ext uri="{FF2B5EF4-FFF2-40B4-BE49-F238E27FC236}">
                      <a16:creationId xmlns:a16="http://schemas.microsoft.com/office/drawing/2014/main" id="{4F32DB17-CA5A-4E3A-BD1F-BF94509C80BB}"/>
                    </a:ext>
                  </a:extLst>
                </p:cNvPr>
                <p:cNvSpPr>
                  <a:spLocks/>
                </p:cNvSpPr>
                <p:nvPr/>
              </p:nvSpPr>
              <p:spPr bwMode="auto">
                <a:xfrm>
                  <a:off x="3901430" y="3946218"/>
                  <a:ext cx="60023" cy="100260"/>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a:extLst>
                    <a:ext uri="{FF2B5EF4-FFF2-40B4-BE49-F238E27FC236}">
                      <a16:creationId xmlns:a16="http://schemas.microsoft.com/office/drawing/2014/main" id="{045F62FB-C186-417F-BFA9-831D4F707487}"/>
                    </a:ext>
                  </a:extLst>
                </p:cNvPr>
                <p:cNvSpPr>
                  <a:spLocks/>
                </p:cNvSpPr>
                <p:nvPr/>
              </p:nvSpPr>
              <p:spPr bwMode="auto">
                <a:xfrm>
                  <a:off x="3885346" y="4261478"/>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a:extLst>
                    <a:ext uri="{FF2B5EF4-FFF2-40B4-BE49-F238E27FC236}">
                      <a16:creationId xmlns:a16="http://schemas.microsoft.com/office/drawing/2014/main" id="{9E42B3B4-6236-49EC-93CB-386B5DA88F87}"/>
                    </a:ext>
                  </a:extLst>
                </p:cNvPr>
                <p:cNvSpPr>
                  <a:spLocks/>
                </p:cNvSpPr>
                <p:nvPr/>
              </p:nvSpPr>
              <p:spPr bwMode="auto">
                <a:xfrm>
                  <a:off x="3885346" y="4453872"/>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a:extLst>
                    <a:ext uri="{FF2B5EF4-FFF2-40B4-BE49-F238E27FC236}">
                      <a16:creationId xmlns:a16="http://schemas.microsoft.com/office/drawing/2014/main" id="{5C32ADE2-8D19-47F3-8A15-C57B4C3F42ED}"/>
                    </a:ext>
                  </a:extLst>
                </p:cNvPr>
                <p:cNvSpPr>
                  <a:spLocks/>
                </p:cNvSpPr>
                <p:nvPr/>
              </p:nvSpPr>
              <p:spPr bwMode="auto">
                <a:xfrm>
                  <a:off x="3885346" y="4645549"/>
                  <a:ext cx="143426" cy="338750"/>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a:extLst>
                <a:ext uri="{FF2B5EF4-FFF2-40B4-BE49-F238E27FC236}">
                  <a16:creationId xmlns:a16="http://schemas.microsoft.com/office/drawing/2014/main" id="{337DEC27-FC1E-4202-A678-70E048DA7ECD}"/>
                </a:ext>
              </a:extLst>
            </p:cNvPr>
            <p:cNvSpPr>
              <a:spLocks/>
            </p:cNvSpPr>
            <p:nvPr/>
          </p:nvSpPr>
          <p:spPr bwMode="auto">
            <a:xfrm>
              <a:off x="2415510" y="3608289"/>
              <a:ext cx="278008" cy="1899077"/>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a:extLst>
                <a:ext uri="{FF2B5EF4-FFF2-40B4-BE49-F238E27FC236}">
                  <a16:creationId xmlns:a16="http://schemas.microsoft.com/office/drawing/2014/main" id="{99AC9435-CFC8-412F-A3A1-56230E472C83}"/>
                </a:ext>
              </a:extLst>
            </p:cNvPr>
            <p:cNvSpPr>
              <a:spLocks/>
            </p:cNvSpPr>
            <p:nvPr/>
          </p:nvSpPr>
          <p:spPr bwMode="auto">
            <a:xfrm>
              <a:off x="2653282" y="3608289"/>
              <a:ext cx="40237" cy="1899077"/>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a:extLst>
                <a:ext uri="{FF2B5EF4-FFF2-40B4-BE49-F238E27FC236}">
                  <a16:creationId xmlns:a16="http://schemas.microsoft.com/office/drawing/2014/main" id="{7A7FDB9A-B7CA-40E0-89E4-EDEF1276F595}"/>
                </a:ext>
              </a:extLst>
            </p:cNvPr>
            <p:cNvSpPr>
              <a:spLocks/>
            </p:cNvSpPr>
            <p:nvPr/>
          </p:nvSpPr>
          <p:spPr bwMode="auto">
            <a:xfrm>
              <a:off x="2510630" y="3669749"/>
              <a:ext cx="182888" cy="8843"/>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a:extLst>
                <a:ext uri="{FF2B5EF4-FFF2-40B4-BE49-F238E27FC236}">
                  <a16:creationId xmlns:a16="http://schemas.microsoft.com/office/drawing/2014/main" id="{E3A99DD6-737A-4795-AC64-AA0ADD206E0C}"/>
                </a:ext>
              </a:extLst>
            </p:cNvPr>
            <p:cNvSpPr>
              <a:spLocks/>
            </p:cNvSpPr>
            <p:nvPr/>
          </p:nvSpPr>
          <p:spPr bwMode="auto">
            <a:xfrm>
              <a:off x="2571316" y="3745856"/>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a:extLst>
                <a:ext uri="{FF2B5EF4-FFF2-40B4-BE49-F238E27FC236}">
                  <a16:creationId xmlns:a16="http://schemas.microsoft.com/office/drawing/2014/main" id="{E836917D-6CF7-4D43-9468-3A90C1E07467}"/>
                </a:ext>
              </a:extLst>
            </p:cNvPr>
            <p:cNvSpPr>
              <a:spLocks/>
            </p:cNvSpPr>
            <p:nvPr/>
          </p:nvSpPr>
          <p:spPr bwMode="auto">
            <a:xfrm>
              <a:off x="2571316" y="3848990"/>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a:extLst>
                <a:ext uri="{FF2B5EF4-FFF2-40B4-BE49-F238E27FC236}">
                  <a16:creationId xmlns:a16="http://schemas.microsoft.com/office/drawing/2014/main" id="{8B2A86C8-8DB1-4331-8678-5F459E478ED8}"/>
                </a:ext>
              </a:extLst>
            </p:cNvPr>
            <p:cNvSpPr>
              <a:spLocks/>
            </p:cNvSpPr>
            <p:nvPr/>
          </p:nvSpPr>
          <p:spPr bwMode="auto">
            <a:xfrm>
              <a:off x="2571316" y="3955771"/>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a:extLst>
                <a:ext uri="{FF2B5EF4-FFF2-40B4-BE49-F238E27FC236}">
                  <a16:creationId xmlns:a16="http://schemas.microsoft.com/office/drawing/2014/main" id="{3AD6E3B3-D299-4D45-B163-2C8CE6DC6936}"/>
                </a:ext>
              </a:extLst>
            </p:cNvPr>
            <p:cNvSpPr>
              <a:spLocks/>
            </p:cNvSpPr>
            <p:nvPr/>
          </p:nvSpPr>
          <p:spPr bwMode="auto">
            <a:xfrm>
              <a:off x="2571316" y="412036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a:extLst>
                <a:ext uri="{FF2B5EF4-FFF2-40B4-BE49-F238E27FC236}">
                  <a16:creationId xmlns:a16="http://schemas.microsoft.com/office/drawing/2014/main" id="{9CB4130E-9969-4F0F-9635-82AE0AC737EC}"/>
                </a:ext>
              </a:extLst>
            </p:cNvPr>
            <p:cNvSpPr>
              <a:spLocks/>
            </p:cNvSpPr>
            <p:nvPr/>
          </p:nvSpPr>
          <p:spPr bwMode="auto">
            <a:xfrm>
              <a:off x="2571316" y="4227147"/>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a:extLst>
                <a:ext uri="{FF2B5EF4-FFF2-40B4-BE49-F238E27FC236}">
                  <a16:creationId xmlns:a16="http://schemas.microsoft.com/office/drawing/2014/main" id="{F840125F-2C5F-4F60-9A34-44323A3190DD}"/>
                </a:ext>
              </a:extLst>
            </p:cNvPr>
            <p:cNvSpPr>
              <a:spLocks/>
            </p:cNvSpPr>
            <p:nvPr/>
          </p:nvSpPr>
          <p:spPr bwMode="auto">
            <a:xfrm>
              <a:off x="2571316" y="4333984"/>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a:extLst>
                <a:ext uri="{FF2B5EF4-FFF2-40B4-BE49-F238E27FC236}">
                  <a16:creationId xmlns:a16="http://schemas.microsoft.com/office/drawing/2014/main" id="{C563E77E-2204-4C6D-88A8-45D65544BAA0}"/>
                </a:ext>
              </a:extLst>
            </p:cNvPr>
            <p:cNvSpPr>
              <a:spLocks/>
            </p:cNvSpPr>
            <p:nvPr/>
          </p:nvSpPr>
          <p:spPr bwMode="auto">
            <a:xfrm>
              <a:off x="2571316" y="4495649"/>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a:extLst>
                <a:ext uri="{FF2B5EF4-FFF2-40B4-BE49-F238E27FC236}">
                  <a16:creationId xmlns:a16="http://schemas.microsoft.com/office/drawing/2014/main" id="{773646E6-392C-4157-BA04-B1E5C7D076D0}"/>
                </a:ext>
              </a:extLst>
            </p:cNvPr>
            <p:cNvSpPr>
              <a:spLocks/>
            </p:cNvSpPr>
            <p:nvPr/>
          </p:nvSpPr>
          <p:spPr bwMode="auto">
            <a:xfrm>
              <a:off x="2571316" y="4598782"/>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a:extLst>
                <a:ext uri="{FF2B5EF4-FFF2-40B4-BE49-F238E27FC236}">
                  <a16:creationId xmlns:a16="http://schemas.microsoft.com/office/drawing/2014/main" id="{73E6BD7B-9540-4CF9-A57A-24F38E421980}"/>
                </a:ext>
              </a:extLst>
            </p:cNvPr>
            <p:cNvSpPr>
              <a:spLocks/>
            </p:cNvSpPr>
            <p:nvPr/>
          </p:nvSpPr>
          <p:spPr bwMode="auto">
            <a:xfrm>
              <a:off x="2571316" y="4705564"/>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a:extLst>
                <a:ext uri="{FF2B5EF4-FFF2-40B4-BE49-F238E27FC236}">
                  <a16:creationId xmlns:a16="http://schemas.microsoft.com/office/drawing/2014/main" id="{6F897A20-C3C3-4816-93C3-841210B6437D}"/>
                </a:ext>
              </a:extLst>
            </p:cNvPr>
            <p:cNvSpPr>
              <a:spLocks/>
            </p:cNvSpPr>
            <p:nvPr/>
          </p:nvSpPr>
          <p:spPr bwMode="auto">
            <a:xfrm>
              <a:off x="2571316" y="4867229"/>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a:extLst>
                <a:ext uri="{FF2B5EF4-FFF2-40B4-BE49-F238E27FC236}">
                  <a16:creationId xmlns:a16="http://schemas.microsoft.com/office/drawing/2014/main" id="{BA0C0859-C07F-45CE-B6A7-913B1E76DFD8}"/>
                </a:ext>
              </a:extLst>
            </p:cNvPr>
            <p:cNvSpPr>
              <a:spLocks/>
            </p:cNvSpPr>
            <p:nvPr/>
          </p:nvSpPr>
          <p:spPr bwMode="auto">
            <a:xfrm>
              <a:off x="2571316" y="4974010"/>
              <a:ext cx="122202" cy="8843"/>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a:extLst>
                <a:ext uri="{FF2B5EF4-FFF2-40B4-BE49-F238E27FC236}">
                  <a16:creationId xmlns:a16="http://schemas.microsoft.com/office/drawing/2014/main" id="{F709BE93-FCF7-4CDC-A7AC-976B23ED8C55}"/>
                </a:ext>
              </a:extLst>
            </p:cNvPr>
            <p:cNvSpPr>
              <a:spLocks/>
            </p:cNvSpPr>
            <p:nvPr/>
          </p:nvSpPr>
          <p:spPr bwMode="auto">
            <a:xfrm>
              <a:off x="2571316" y="5080847"/>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a:extLst>
                <a:ext uri="{FF2B5EF4-FFF2-40B4-BE49-F238E27FC236}">
                  <a16:creationId xmlns:a16="http://schemas.microsoft.com/office/drawing/2014/main" id="{69B9CFD2-2FC8-4F7C-97A3-669AC945A544}"/>
                </a:ext>
              </a:extLst>
            </p:cNvPr>
            <p:cNvSpPr>
              <a:spLocks/>
            </p:cNvSpPr>
            <p:nvPr/>
          </p:nvSpPr>
          <p:spPr bwMode="auto">
            <a:xfrm>
              <a:off x="2571316" y="5242512"/>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a:extLst>
                <a:ext uri="{FF2B5EF4-FFF2-40B4-BE49-F238E27FC236}">
                  <a16:creationId xmlns:a16="http://schemas.microsoft.com/office/drawing/2014/main" id="{08698965-ADED-4E54-A360-2BA6602C0B76}"/>
                </a:ext>
              </a:extLst>
            </p:cNvPr>
            <p:cNvSpPr>
              <a:spLocks/>
            </p:cNvSpPr>
            <p:nvPr/>
          </p:nvSpPr>
          <p:spPr bwMode="auto">
            <a:xfrm>
              <a:off x="2571316" y="534857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a:extLst>
                <a:ext uri="{FF2B5EF4-FFF2-40B4-BE49-F238E27FC236}">
                  <a16:creationId xmlns:a16="http://schemas.microsoft.com/office/drawing/2014/main" id="{5E2B983A-0F55-4639-84CC-2F9900B9DA8D}"/>
                </a:ext>
              </a:extLst>
            </p:cNvPr>
            <p:cNvSpPr>
              <a:spLocks/>
            </p:cNvSpPr>
            <p:nvPr/>
          </p:nvSpPr>
          <p:spPr bwMode="auto">
            <a:xfrm>
              <a:off x="2571316" y="5452427"/>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a:extLst>
                <a:ext uri="{FF2B5EF4-FFF2-40B4-BE49-F238E27FC236}">
                  <a16:creationId xmlns:a16="http://schemas.microsoft.com/office/drawing/2014/main" id="{73470B73-DCE8-4F4A-B44A-126A6DD3ED15}"/>
                </a:ext>
              </a:extLst>
            </p:cNvPr>
            <p:cNvSpPr>
              <a:spLocks/>
            </p:cNvSpPr>
            <p:nvPr/>
          </p:nvSpPr>
          <p:spPr bwMode="auto">
            <a:xfrm>
              <a:off x="2510630" y="4041384"/>
              <a:ext cx="182888" cy="12491"/>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a:extLst>
                <a:ext uri="{FF2B5EF4-FFF2-40B4-BE49-F238E27FC236}">
                  <a16:creationId xmlns:a16="http://schemas.microsoft.com/office/drawing/2014/main" id="{BD76AC9F-7C9C-43BF-845C-9D0C6AE75533}"/>
                </a:ext>
              </a:extLst>
            </p:cNvPr>
            <p:cNvSpPr>
              <a:spLocks/>
            </p:cNvSpPr>
            <p:nvPr/>
          </p:nvSpPr>
          <p:spPr bwMode="auto">
            <a:xfrm>
              <a:off x="2510630" y="4415894"/>
              <a:ext cx="182888" cy="9562"/>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a:extLst>
                <a:ext uri="{FF2B5EF4-FFF2-40B4-BE49-F238E27FC236}">
                  <a16:creationId xmlns:a16="http://schemas.microsoft.com/office/drawing/2014/main" id="{ED501059-D83C-44BF-BDD6-4BC3FCA8401A}"/>
                </a:ext>
              </a:extLst>
            </p:cNvPr>
            <p:cNvSpPr>
              <a:spLocks/>
            </p:cNvSpPr>
            <p:nvPr/>
          </p:nvSpPr>
          <p:spPr bwMode="auto">
            <a:xfrm>
              <a:off x="2510630" y="4788248"/>
              <a:ext cx="182888" cy="8843"/>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a:extLst>
                <a:ext uri="{FF2B5EF4-FFF2-40B4-BE49-F238E27FC236}">
                  <a16:creationId xmlns:a16="http://schemas.microsoft.com/office/drawing/2014/main" id="{EB156CF4-9272-40D0-A55E-5E8AD2F78D32}"/>
                </a:ext>
              </a:extLst>
            </p:cNvPr>
            <p:cNvSpPr>
              <a:spLocks/>
            </p:cNvSpPr>
            <p:nvPr/>
          </p:nvSpPr>
          <p:spPr bwMode="auto">
            <a:xfrm>
              <a:off x="2510630" y="5162757"/>
              <a:ext cx="182888" cy="9562"/>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a:extLst>
                <a:ext uri="{FF2B5EF4-FFF2-40B4-BE49-F238E27FC236}">
                  <a16:creationId xmlns:a16="http://schemas.microsoft.com/office/drawing/2014/main" id="{970BC283-5301-4977-994A-E7EC02E2DD59}"/>
                </a:ext>
              </a:extLst>
            </p:cNvPr>
            <p:cNvSpPr/>
            <p:nvPr/>
          </p:nvSpPr>
          <p:spPr>
            <a:xfrm>
              <a:off x="259721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0" name="Google Shape;555;p27">
              <a:extLst>
                <a:ext uri="{FF2B5EF4-FFF2-40B4-BE49-F238E27FC236}">
                  <a16:creationId xmlns:a16="http://schemas.microsoft.com/office/drawing/2014/main" id="{9C0C703D-FD80-42AF-A0E0-68B9ADD7F5AE}"/>
                </a:ext>
              </a:extLst>
            </p:cNvPr>
            <p:cNvSpPr>
              <a:spLocks/>
            </p:cNvSpPr>
            <p:nvPr/>
          </p:nvSpPr>
          <p:spPr bwMode="auto">
            <a:xfrm>
              <a:off x="2607905" y="4617077"/>
              <a:ext cx="286796" cy="744266"/>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a:extLst>
                <a:ext uri="{FF2B5EF4-FFF2-40B4-BE49-F238E27FC236}">
                  <a16:creationId xmlns:a16="http://schemas.microsoft.com/office/drawing/2014/main" id="{1A41CAA2-E1F8-46F9-84B1-BE90FF24F08A}"/>
                </a:ext>
              </a:extLst>
            </p:cNvPr>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557;p27">
              <a:extLst>
                <a:ext uri="{FF2B5EF4-FFF2-40B4-BE49-F238E27FC236}">
                  <a16:creationId xmlns:a16="http://schemas.microsoft.com/office/drawing/2014/main" id="{C4029541-5B07-4BAE-93BE-015E8F8AD2E6}"/>
                </a:ext>
              </a:extLst>
            </p:cNvPr>
            <p:cNvSpPr/>
            <p:nvPr/>
          </p:nvSpPr>
          <p:spPr>
            <a:xfrm>
              <a:off x="2525752" y="3916353"/>
              <a:ext cx="395414"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558;p27">
              <a:extLst>
                <a:ext uri="{FF2B5EF4-FFF2-40B4-BE49-F238E27FC236}">
                  <a16:creationId xmlns:a16="http://schemas.microsoft.com/office/drawing/2014/main" id="{4D434358-AAC9-46D3-9159-842745D208B4}"/>
                </a:ext>
              </a:extLst>
            </p:cNvPr>
            <p:cNvSpPr>
              <a:spLocks/>
            </p:cNvSpPr>
            <p:nvPr/>
          </p:nvSpPr>
          <p:spPr bwMode="auto">
            <a:xfrm>
              <a:off x="2568387" y="4063935"/>
              <a:ext cx="246559" cy="224009"/>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a:extLst>
                <a:ext uri="{FF2B5EF4-FFF2-40B4-BE49-F238E27FC236}">
                  <a16:creationId xmlns:a16="http://schemas.microsoft.com/office/drawing/2014/main" id="{6F690EC4-3B68-4C30-A945-5D0A6D325C45}"/>
                </a:ext>
              </a:extLst>
            </p:cNvPr>
            <p:cNvSpPr>
              <a:spLocks/>
            </p:cNvSpPr>
            <p:nvPr/>
          </p:nvSpPr>
          <p:spPr bwMode="auto">
            <a:xfrm>
              <a:off x="2586681" y="4259646"/>
              <a:ext cx="216603" cy="130382"/>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a:extLst>
                <a:ext uri="{FF2B5EF4-FFF2-40B4-BE49-F238E27FC236}">
                  <a16:creationId xmlns:a16="http://schemas.microsoft.com/office/drawing/2014/main" id="{4C23C44F-3870-4BF3-96C6-E09DC3B1B806}"/>
                </a:ext>
              </a:extLst>
            </p:cNvPr>
            <p:cNvSpPr>
              <a:spLocks/>
            </p:cNvSpPr>
            <p:nvPr/>
          </p:nvSpPr>
          <p:spPr bwMode="auto">
            <a:xfrm rot="41933">
              <a:off x="2590197" y="4314548"/>
              <a:ext cx="215526" cy="77273"/>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a:extLst>
                <a:ext uri="{FF2B5EF4-FFF2-40B4-BE49-F238E27FC236}">
                  <a16:creationId xmlns:a16="http://schemas.microsoft.com/office/drawing/2014/main" id="{760816BE-2665-47A7-863C-8095B16993DD}"/>
                </a:ext>
              </a:extLst>
            </p:cNvPr>
            <p:cNvSpPr>
              <a:spLocks/>
            </p:cNvSpPr>
            <p:nvPr/>
          </p:nvSpPr>
          <p:spPr bwMode="auto">
            <a:xfrm>
              <a:off x="2724193" y="5007670"/>
              <a:ext cx="239982" cy="24213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a:extLst>
                <a:ext uri="{FF2B5EF4-FFF2-40B4-BE49-F238E27FC236}">
                  <a16:creationId xmlns:a16="http://schemas.microsoft.com/office/drawing/2014/main" id="{D9BC738A-677C-46F5-AEB2-3BA336E7E0A4}"/>
                </a:ext>
              </a:extLst>
            </p:cNvPr>
            <p:cNvSpPr>
              <a:spLocks/>
            </p:cNvSpPr>
            <p:nvPr/>
          </p:nvSpPr>
          <p:spPr bwMode="auto">
            <a:xfrm>
              <a:off x="2730052" y="4358081"/>
              <a:ext cx="356326" cy="853756"/>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a:extLst>
                <a:ext uri="{FF2B5EF4-FFF2-40B4-BE49-F238E27FC236}">
                  <a16:creationId xmlns:a16="http://schemas.microsoft.com/office/drawing/2014/main" id="{3B851322-3A10-4907-807C-900EFC5876EC}"/>
                </a:ext>
              </a:extLst>
            </p:cNvPr>
            <p:cNvSpPr>
              <a:spLocks/>
            </p:cNvSpPr>
            <p:nvPr/>
          </p:nvSpPr>
          <p:spPr bwMode="auto">
            <a:xfrm>
              <a:off x="2842692" y="4373447"/>
              <a:ext cx="243685" cy="838391"/>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a:extLst>
                <a:ext uri="{FF2B5EF4-FFF2-40B4-BE49-F238E27FC236}">
                  <a16:creationId xmlns:a16="http://schemas.microsoft.com/office/drawing/2014/main" id="{DFF7987A-B7CF-46DD-BF50-A8B8B4B1EEC0}"/>
                </a:ext>
              </a:extLst>
            </p:cNvPr>
            <p:cNvSpPr>
              <a:spLocks/>
            </p:cNvSpPr>
            <p:nvPr/>
          </p:nvSpPr>
          <p:spPr bwMode="auto">
            <a:xfrm>
              <a:off x="2846063" y="4187684"/>
              <a:ext cx="240314" cy="242083"/>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a:extLst>
                <a:ext uri="{FF2B5EF4-FFF2-40B4-BE49-F238E27FC236}">
                  <a16:creationId xmlns:a16="http://schemas.microsoft.com/office/drawing/2014/main" id="{1C026683-FB28-4B3D-8BA6-696E29CB7F11}"/>
                </a:ext>
              </a:extLst>
            </p:cNvPr>
            <p:cNvSpPr>
              <a:spLocks/>
            </p:cNvSpPr>
            <p:nvPr/>
          </p:nvSpPr>
          <p:spPr bwMode="auto">
            <a:xfrm>
              <a:off x="2942952" y="4186493"/>
              <a:ext cx="79755" cy="77267"/>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a:extLst>
                <a:ext uri="{FF2B5EF4-FFF2-40B4-BE49-F238E27FC236}">
                  <a16:creationId xmlns:a16="http://schemas.microsoft.com/office/drawing/2014/main" id="{19310D44-E53A-4E70-AA91-313C3220AD41}"/>
                </a:ext>
              </a:extLst>
            </p:cNvPr>
            <p:cNvSpPr>
              <a:spLocks/>
            </p:cNvSpPr>
            <p:nvPr/>
          </p:nvSpPr>
          <p:spPr bwMode="auto">
            <a:xfrm>
              <a:off x="2339458" y="4663117"/>
              <a:ext cx="777649" cy="963467"/>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a:extLst>
                <a:ext uri="{FF2B5EF4-FFF2-40B4-BE49-F238E27FC236}">
                  <a16:creationId xmlns:a16="http://schemas.microsoft.com/office/drawing/2014/main" id="{CB011CE0-DB93-48C3-9754-BB517857804D}"/>
                </a:ext>
              </a:extLst>
            </p:cNvPr>
            <p:cNvSpPr>
              <a:spLocks/>
            </p:cNvSpPr>
            <p:nvPr/>
          </p:nvSpPr>
          <p:spPr bwMode="auto">
            <a:xfrm>
              <a:off x="2375983" y="4821897"/>
              <a:ext cx="741115" cy="804661"/>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a:extLst>
                <a:ext uri="{FF2B5EF4-FFF2-40B4-BE49-F238E27FC236}">
                  <a16:creationId xmlns:a16="http://schemas.microsoft.com/office/drawing/2014/main" id="{DF831C81-C11A-4666-B27E-20CCB3EFA4E4}"/>
                </a:ext>
              </a:extLst>
            </p:cNvPr>
            <p:cNvSpPr/>
            <p:nvPr/>
          </p:nvSpPr>
          <p:spPr>
            <a:xfrm>
              <a:off x="2435235" y="4872304"/>
              <a:ext cx="45893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4" name="Google Shape;569;p27">
              <a:extLst>
                <a:ext uri="{FF2B5EF4-FFF2-40B4-BE49-F238E27FC236}">
                  <a16:creationId xmlns:a16="http://schemas.microsoft.com/office/drawing/2014/main" id="{ED6EC069-379F-4228-AFF6-3E71E12EA420}"/>
                </a:ext>
              </a:extLst>
            </p:cNvPr>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5" name="Google Shape;570;p27">
              <a:extLst>
                <a:ext uri="{FF2B5EF4-FFF2-40B4-BE49-F238E27FC236}">
                  <a16:creationId xmlns:a16="http://schemas.microsoft.com/office/drawing/2014/main" id="{37E4DD46-0C3A-423F-9580-8616CBF66339}"/>
                </a:ext>
              </a:extLst>
            </p:cNvPr>
            <p:cNvSpPr>
              <a:spLocks/>
            </p:cNvSpPr>
            <p:nvPr/>
          </p:nvSpPr>
          <p:spPr bwMode="auto">
            <a:xfrm>
              <a:off x="2894646" y="4821907"/>
              <a:ext cx="658432" cy="76814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a:extLst>
                <a:ext uri="{FF2B5EF4-FFF2-40B4-BE49-F238E27FC236}">
                  <a16:creationId xmlns:a16="http://schemas.microsoft.com/office/drawing/2014/main" id="{6AD6BF20-670E-45F3-A0EF-D723F5BBD323}"/>
                </a:ext>
              </a:extLst>
            </p:cNvPr>
            <p:cNvSpPr>
              <a:spLocks/>
            </p:cNvSpPr>
            <p:nvPr/>
          </p:nvSpPr>
          <p:spPr bwMode="auto">
            <a:xfrm>
              <a:off x="2927587" y="4821907"/>
              <a:ext cx="625491" cy="76814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a:extLst>
                <a:ext uri="{FF2B5EF4-FFF2-40B4-BE49-F238E27FC236}">
                  <a16:creationId xmlns:a16="http://schemas.microsoft.com/office/drawing/2014/main" id="{89247515-C726-4C6E-8BE5-05BEBDF40473}"/>
                </a:ext>
              </a:extLst>
            </p:cNvPr>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id="{3E880F06-8BBF-4793-867E-6FB8E766639A}"/>
                  </a:ext>
                </a:extLst>
              </p:cNvPr>
              <p:cNvSpPr>
                <a:spLocks/>
              </p:cNvSpPr>
              <p:nvPr/>
            </p:nvSpPr>
            <p:spPr bwMode="auto">
              <a:xfrm>
                <a:off x="2774143" y="4562865"/>
                <a:ext cx="112751" cy="98104"/>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a:extLst>
                  <a:ext uri="{FF2B5EF4-FFF2-40B4-BE49-F238E27FC236}">
                    <a16:creationId xmlns:a16="http://schemas.microsoft.com/office/drawing/2014/main" id="{FA72C2EB-1BF5-4B03-9ECC-79F59B03FD1D}"/>
                  </a:ext>
                </a:extLst>
              </p:cNvPr>
              <p:cNvSpPr>
                <a:spLocks/>
              </p:cNvSpPr>
              <p:nvPr/>
            </p:nvSpPr>
            <p:spPr bwMode="auto">
              <a:xfrm>
                <a:off x="2897782" y="4536556"/>
                <a:ext cx="65882" cy="66600"/>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a:extLst>
                  <a:ext uri="{FF2B5EF4-FFF2-40B4-BE49-F238E27FC236}">
                    <a16:creationId xmlns:a16="http://schemas.microsoft.com/office/drawing/2014/main" id="{52811138-66A3-47EF-8E1B-C2EDF1DBA7E7}"/>
                  </a:ext>
                </a:extLst>
              </p:cNvPr>
              <p:cNvSpPr>
                <a:spLocks/>
              </p:cNvSpPr>
              <p:nvPr/>
            </p:nvSpPr>
            <p:spPr bwMode="auto">
              <a:xfrm>
                <a:off x="2967311" y="4565794"/>
                <a:ext cx="127287" cy="127342"/>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a:extLst>
                <a:ext uri="{FF2B5EF4-FFF2-40B4-BE49-F238E27FC236}">
                  <a16:creationId xmlns:a16="http://schemas.microsoft.com/office/drawing/2014/main" id="{14B84E3D-1C82-4D9D-8343-F32A49A05D69}"/>
                </a:ext>
              </a:extLst>
            </p:cNvPr>
            <p:cNvSpPr>
              <a:spLocks/>
            </p:cNvSpPr>
            <p:nvPr/>
          </p:nvSpPr>
          <p:spPr bwMode="auto">
            <a:xfrm>
              <a:off x="3028510" y="5577559"/>
              <a:ext cx="389985" cy="49024"/>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a:extLst>
              <a:ext uri="{FF2B5EF4-FFF2-40B4-BE49-F238E27FC236}">
                <a16:creationId xmlns:a16="http://schemas.microsoft.com/office/drawing/2014/main" id="{200A54C6-397B-408B-AA5B-84E244DEA9F4}"/>
              </a:ext>
            </a:extLst>
          </p:cNvPr>
          <p:cNvSpPr>
            <a:spLocks/>
          </p:cNvSpPr>
          <p:nvPr/>
        </p:nvSpPr>
        <p:spPr bwMode="auto">
          <a:xfrm>
            <a:off x="3308350" y="6418263"/>
            <a:ext cx="265113"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a:extLst>
              <a:ext uri="{FF2B5EF4-FFF2-40B4-BE49-F238E27FC236}">
                <a16:creationId xmlns:a16="http://schemas.microsoft.com/office/drawing/2014/main" id="{FD2D5AFA-1A29-482C-AAD7-9D5CE5605436}"/>
              </a:ext>
            </a:extLst>
          </p:cNvPr>
          <p:cNvGrpSpPr>
            <a:grpSpLocks/>
          </p:cNvGrpSpPr>
          <p:nvPr userDrawn="1"/>
        </p:nvGrpSpPr>
        <p:grpSpPr bwMode="auto">
          <a:xfrm>
            <a:off x="1524000" y="5626100"/>
            <a:ext cx="9320213" cy="1231900"/>
            <a:chOff x="1524301" y="5626805"/>
            <a:chExt cx="9320239" cy="1231195"/>
          </a:xfrm>
        </p:grpSpPr>
        <p:sp>
          <p:nvSpPr>
            <p:cNvPr id="230" name="Google Shape;577;p27">
              <a:extLst>
                <a:ext uri="{FF2B5EF4-FFF2-40B4-BE49-F238E27FC236}">
                  <a16:creationId xmlns:a16="http://schemas.microsoft.com/office/drawing/2014/main" id="{7DD046C6-4D97-4217-8AF3-228348D1675E}"/>
                </a:ext>
              </a:extLst>
            </p:cNvPr>
            <p:cNvSpPr>
              <a:spLocks/>
            </p:cNvSpPr>
            <p:nvPr/>
          </p:nvSpPr>
          <p:spPr bwMode="auto">
            <a:xfrm>
              <a:off x="3307961" y="6403932"/>
              <a:ext cx="265628" cy="451390"/>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a:extLst>
                <a:ext uri="{FF2B5EF4-FFF2-40B4-BE49-F238E27FC236}">
                  <a16:creationId xmlns:a16="http://schemas.microsoft.com/office/drawing/2014/main" id="{893ACD60-7E4B-4EAA-BEFF-67C3F5015B97}"/>
                </a:ext>
              </a:extLst>
            </p:cNvPr>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id="{57BB6F9E-149C-493F-A5BA-13A56DC4B8B3}"/>
                  </a:ext>
                </a:extLst>
              </p:cNvPr>
              <p:cNvSpPr>
                <a:spLocks/>
              </p:cNvSpPr>
              <p:nvPr/>
            </p:nvSpPr>
            <p:spPr bwMode="auto">
              <a:xfrm>
                <a:off x="929285" y="5051507"/>
                <a:ext cx="7315206" cy="420715"/>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a:extLst>
                  <a:ext uri="{FF2B5EF4-FFF2-40B4-BE49-F238E27FC236}">
                    <a16:creationId xmlns:a16="http://schemas.microsoft.com/office/drawing/2014/main" id="{F3DBD271-9A82-4DCD-AA82-E5F7E7CB44D0}"/>
                  </a:ext>
                </a:extLst>
              </p:cNvPr>
              <p:cNvSpPr>
                <a:spLocks/>
              </p:cNvSpPr>
              <p:nvPr/>
            </p:nvSpPr>
            <p:spPr bwMode="auto">
              <a:xfrm>
                <a:off x="929285" y="5051507"/>
                <a:ext cx="7315206" cy="133919"/>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a:extLst>
                  <a:ext uri="{FF2B5EF4-FFF2-40B4-BE49-F238E27FC236}">
                    <a16:creationId xmlns:a16="http://schemas.microsoft.com/office/drawing/2014/main" id="{CF9DC9FA-CEFD-4F5B-8B1D-F7FA13A1C684}"/>
                  </a:ext>
                </a:extLst>
              </p:cNvPr>
              <p:cNvSpPr>
                <a:spLocks/>
              </p:cNvSpPr>
              <p:nvPr/>
            </p:nvSpPr>
            <p:spPr bwMode="auto">
              <a:xfrm>
                <a:off x="6668743" y="5831311"/>
                <a:ext cx="264854" cy="451390"/>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a:extLst>
                  <a:ext uri="{FF2B5EF4-FFF2-40B4-BE49-F238E27FC236}">
                    <a16:creationId xmlns:a16="http://schemas.microsoft.com/office/drawing/2014/main" id="{7907B5AC-F23E-41C4-B9C5-0A4BD5C7EB02}"/>
                  </a:ext>
                </a:extLst>
              </p:cNvPr>
              <p:cNvSpPr>
                <a:spLocks/>
              </p:cNvSpPr>
              <p:nvPr/>
            </p:nvSpPr>
            <p:spPr bwMode="auto">
              <a:xfrm>
                <a:off x="6668743" y="5831311"/>
                <a:ext cx="264854" cy="164649"/>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a:extLst>
                  <a:ext uri="{FF2B5EF4-FFF2-40B4-BE49-F238E27FC236}">
                    <a16:creationId xmlns:a16="http://schemas.microsoft.com/office/drawing/2014/main" id="{1D836C94-DD1A-4DC3-9ED3-98128BC989F8}"/>
                  </a:ext>
                </a:extLst>
              </p:cNvPr>
              <p:cNvSpPr>
                <a:spLocks/>
              </p:cNvSpPr>
              <p:nvPr/>
            </p:nvSpPr>
            <p:spPr bwMode="auto">
              <a:xfrm>
                <a:off x="1654207" y="5472167"/>
                <a:ext cx="5864644" cy="359200"/>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a:extLst>
                  <a:ext uri="{FF2B5EF4-FFF2-40B4-BE49-F238E27FC236}">
                    <a16:creationId xmlns:a16="http://schemas.microsoft.com/office/drawing/2014/main" id="{CB5D756E-39FA-4BC2-914F-F0C680232537}"/>
                  </a:ext>
                </a:extLst>
              </p:cNvPr>
              <p:cNvSpPr>
                <a:spLocks/>
              </p:cNvSpPr>
              <p:nvPr/>
            </p:nvSpPr>
            <p:spPr bwMode="auto">
              <a:xfrm>
                <a:off x="1654207" y="5472167"/>
                <a:ext cx="5864644" cy="1763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2332933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ppt_x"/>
                                          </p:val>
                                        </p:tav>
                                        <p:tav tm="100000">
                                          <p:val>
                                            <p:strVal val="#ppt_x"/>
                                          </p:val>
                                        </p:tav>
                                      </p:tavLst>
                                    </p:anim>
                                    <p:anim calcmode="lin" valueType="num">
                                      <p:cBhvr additive="base">
                                        <p:cTn id="30" dur="500" fill="hold"/>
                                        <p:tgtEl>
                                          <p:spTgt spid="9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5FDDD222-59E7-4690-A99B-78AAF02BA59A}"/>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6FFF9C1-7354-4947-8618-9B2DA0C07D09}"/>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06DDB636-AE2C-4D58-9338-A3BFF764FDBE}"/>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67A12125-D6CA-49D4-849B-DB7E7891FBF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3AA55A00-497C-46B5-BA4C-4E80FC7EEFFE}"/>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C85132E5-9627-4BD4-A29C-EE8AA1CE93FC}"/>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F4A34BFF-66EB-41EB-B4F9-DFD55CDADA73}"/>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1C515651-687C-4EF1-BEC9-DF1AC63ED89A}"/>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63CC712B-1967-4CF0-B606-DF57068EB194}"/>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D3FE0B72-30CC-4BAF-BCC0-683AA1999567}"/>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D910E862-BC25-4417-865D-1FE9DF4EBFF0}"/>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1636E78F-D7ED-4EA4-B4E1-75899DB89D26}"/>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B0065C43-FF60-4EF6-BF41-60BCC5021424}"/>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1958C8E8-E74C-4882-994F-3350A96AEA3A}"/>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BDCBB9B0-950D-4F60-BDF9-36F0C916BF37}"/>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181ECB45-90EF-46F2-AF47-FB8302FB5875}"/>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74C809E2-3833-43AF-8D2B-504A352EBEA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6DC885B9-89CB-4C9C-8A03-C690CFC25CA8}"/>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533C5929-0B4D-44EA-A35C-E91C5656966A}"/>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F7FFD86C-2F87-43F0-A495-580D2D0AF72D}"/>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47B69EE8-7BBA-4177-A6A1-FAE80C9D08F3}"/>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0E83AA80-D219-4160-95AA-5B6F1BB5EECF}"/>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1C7E0EB9-10BC-443D-BFD3-1699749B1D64}"/>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CC5E78D0-A300-4A9C-874E-8842C56D1CE8}"/>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248519D5-7F7B-4516-A453-DE8A3E81D648}"/>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6160D0DB-AF47-427D-A366-876695468D62}"/>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51D1E144-E18F-4D0E-BD89-DD60915C3264}"/>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7965DB9C-F513-4838-9209-2EC3B7D2D1DC}"/>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9EFC4F58-B0EE-4A53-BA85-3F2FCB958D73}"/>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3D4B2BCE-106D-4ECD-8B46-7D087AF0B177}"/>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57AE40A5-2F23-464D-B429-6A8358B63CAC}"/>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2B03DFA2-676B-4B81-A173-325A91C1548D}"/>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2C28C082-98BF-484E-A16F-60735A1296C6}"/>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3ADF64A7-FB57-4948-9A8B-F81F3D0526A4}"/>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4AD88A78-2CB4-4997-A7BC-F475E0779CA6}"/>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D558A5B6-C786-4730-9992-B2056EBD3158}"/>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2E78195A-3E44-475E-BA79-BF3F8DA4FCAA}"/>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337526D4-D4FC-4BA2-9E5A-BC716512BB8F}"/>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3832C9D9-C53F-457E-AEDC-CC32052C9652}"/>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20A1BED9-ABF1-47B0-BB22-A4E89A668D4D}"/>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23271B9D-8D2A-44BB-84F7-C06FA60F17D7}"/>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B1B225BE-3C7F-4569-85B6-C628703CBE16}"/>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11A6814E-0701-403C-859E-DFB10694E6D8}"/>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8DFD19C5-CDBD-4B73-B5DE-DEBCCC9DFBE3}"/>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00D0048B-0846-469F-84F1-27CE375951A9}"/>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2E542D0B-42E2-42C7-850E-C8566DECC49D}"/>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C3EF6939-99D9-4331-94FA-24CB4AF1B66D}"/>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C3F3A66B-5A89-43FB-AF16-F0B16D78EEE1}"/>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45EC4FFE-C70B-4269-B8D2-15C97321AE0D}"/>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33BC34B7-91FB-4BA1-9CFA-77E83B7246AB}"/>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42F68E30-3845-49C5-961D-392862643F5D}"/>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D2ABB26B-A3AC-4446-9F63-ECAF25DDBF68}"/>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965B2007-7EEC-4DCB-BB7D-AC4F7010FDDB}"/>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8AB9E27D-5D4A-41F9-AA10-6356FDEE8D4B}"/>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4D2AE5E6-2C8A-4BE0-9C85-454FE4AF8AE3}"/>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2C0DF9C6-8270-450E-BB98-079E45943A30}"/>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2EF44803-8ACE-49C6-835C-32A3F5199FB1}"/>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C2CB809F-4A6A-4AC3-9B48-24AB189099A5}"/>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9B860047-824D-4E88-B75C-FC77FFF0BE78}"/>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376171C4-9E6F-4D7F-80CB-A5B0D8B197C6}"/>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430244CC-6A9E-428D-9ECE-EB3180DC8441}"/>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BB67454A-A935-4716-A110-9B8E3B546B85}"/>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9F8FD1DD-2F14-42B1-AEF3-18547BAD126D}"/>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36384679-8557-445E-B1A2-50A63CC31AB7}"/>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DF18315A-609D-46BD-B848-77B02682AC0C}"/>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5D8CE16B-9AF1-431B-A76A-06E1F9727AD1}"/>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39E8E140-6DD6-40DC-9B38-8BD163D4B042}"/>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D9633E2F-2DBA-4155-838F-889F716FA684}"/>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CCA88DA1-DCFF-4A4B-91C6-770613D4808C}"/>
              </a:ext>
            </a:extLst>
          </p:cNvPr>
          <p:cNvSpPr/>
          <p:nvPr userDrawn="1"/>
        </p:nvSpPr>
        <p:spPr>
          <a:xfrm rot="126755">
            <a:off x="3092450" y="1090613"/>
            <a:ext cx="5549900"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CA0D6723-3DF3-47D5-A03A-D3BCF82AAAFA}"/>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ACCBA609-7849-4EE4-8A45-66915149912E}"/>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211;p3">
            <a:extLst>
              <a:ext uri="{FF2B5EF4-FFF2-40B4-BE49-F238E27FC236}">
                <a16:creationId xmlns:a16="http://schemas.microsoft.com/office/drawing/2014/main" id="{EB83940F-E835-45E6-8FFB-767D3871E576}"/>
              </a:ext>
            </a:extLst>
          </p:cNvPr>
          <p:cNvGrpSpPr>
            <a:grpSpLocks/>
          </p:cNvGrpSpPr>
          <p:nvPr userDrawn="1"/>
        </p:nvGrpSpPr>
        <p:grpSpPr bwMode="auto">
          <a:xfrm>
            <a:off x="1030288" y="1581150"/>
            <a:ext cx="444500" cy="398463"/>
            <a:chOff x="2495125" y="2142250"/>
            <a:chExt cx="444275" cy="398525"/>
          </a:xfrm>
        </p:grpSpPr>
        <p:sp>
          <p:nvSpPr>
            <p:cNvPr id="74" name="Google Shape;212;p3">
              <a:extLst>
                <a:ext uri="{FF2B5EF4-FFF2-40B4-BE49-F238E27FC236}">
                  <a16:creationId xmlns:a16="http://schemas.microsoft.com/office/drawing/2014/main" id="{F13D9059-1A02-4BE5-BADE-65B3F8B261AD}"/>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a:extLst>
                <a:ext uri="{FF2B5EF4-FFF2-40B4-BE49-F238E27FC236}">
                  <a16:creationId xmlns:a16="http://schemas.microsoft.com/office/drawing/2014/main" id="{64AE1A11-DD93-4A2F-B44B-687E348CCAD0}"/>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6" name="Google Shape;214;p3">
            <a:extLst>
              <a:ext uri="{FF2B5EF4-FFF2-40B4-BE49-F238E27FC236}">
                <a16:creationId xmlns:a16="http://schemas.microsoft.com/office/drawing/2014/main" id="{A4CFA6AC-50ED-45A1-96EA-6ECE622FD1A0}"/>
              </a:ext>
            </a:extLst>
          </p:cNvPr>
          <p:cNvGrpSpPr>
            <a:grpSpLocks/>
          </p:cNvGrpSpPr>
          <p:nvPr userDrawn="1"/>
        </p:nvGrpSpPr>
        <p:grpSpPr bwMode="auto">
          <a:xfrm>
            <a:off x="10560050" y="5038725"/>
            <a:ext cx="292100" cy="280988"/>
            <a:chOff x="3243875" y="2372825"/>
            <a:chExt cx="291375" cy="281375"/>
          </a:xfrm>
        </p:grpSpPr>
        <p:sp>
          <p:nvSpPr>
            <p:cNvPr id="77" name="Google Shape;215;p3">
              <a:extLst>
                <a:ext uri="{FF2B5EF4-FFF2-40B4-BE49-F238E27FC236}">
                  <a16:creationId xmlns:a16="http://schemas.microsoft.com/office/drawing/2014/main" id="{B614C102-6289-4C7C-B188-A9A1E0D0747F}"/>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8" name="Google Shape;216;p3">
              <a:extLst>
                <a:ext uri="{FF2B5EF4-FFF2-40B4-BE49-F238E27FC236}">
                  <a16:creationId xmlns:a16="http://schemas.microsoft.com/office/drawing/2014/main" id="{9920410E-48EB-4EE9-83B7-97101F09984D}"/>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9" name="Google Shape;217;p3">
              <a:extLst>
                <a:ext uri="{FF2B5EF4-FFF2-40B4-BE49-F238E27FC236}">
                  <a16:creationId xmlns:a16="http://schemas.microsoft.com/office/drawing/2014/main" id="{909B07C2-B586-4264-871C-E82877BC84C1}"/>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218;p3">
              <a:extLst>
                <a:ext uri="{FF2B5EF4-FFF2-40B4-BE49-F238E27FC236}">
                  <a16:creationId xmlns:a16="http://schemas.microsoft.com/office/drawing/2014/main" id="{4EEF2832-9E90-46E8-A03F-1BEA40A8F7E0}"/>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219;p3">
              <a:extLst>
                <a:ext uri="{FF2B5EF4-FFF2-40B4-BE49-F238E27FC236}">
                  <a16:creationId xmlns:a16="http://schemas.microsoft.com/office/drawing/2014/main" id="{28CA8598-F715-4C0B-8194-84D793E880D9}"/>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220;p3">
              <a:extLst>
                <a:ext uri="{FF2B5EF4-FFF2-40B4-BE49-F238E27FC236}">
                  <a16:creationId xmlns:a16="http://schemas.microsoft.com/office/drawing/2014/main" id="{A10912BC-A67E-4B69-8834-42F304128367}"/>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3" name="Google Shape;221;p3">
              <a:extLst>
                <a:ext uri="{FF2B5EF4-FFF2-40B4-BE49-F238E27FC236}">
                  <a16:creationId xmlns:a16="http://schemas.microsoft.com/office/drawing/2014/main" id="{CEEDB21A-D1A0-4738-8624-FEFAC1881096}"/>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84" name="Google Shape;222;p3">
              <a:extLst>
                <a:ext uri="{FF2B5EF4-FFF2-40B4-BE49-F238E27FC236}">
                  <a16:creationId xmlns:a16="http://schemas.microsoft.com/office/drawing/2014/main" id="{F0BA2D88-FDBC-4428-973E-9ED30359E862}"/>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223;p3">
              <a:extLst>
                <a:ext uri="{FF2B5EF4-FFF2-40B4-BE49-F238E27FC236}">
                  <a16:creationId xmlns:a16="http://schemas.microsoft.com/office/drawing/2014/main" id="{A818DF3F-BE65-49FD-BACB-C3F81B65BB2C}"/>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224;p3">
              <a:extLst>
                <a:ext uri="{FF2B5EF4-FFF2-40B4-BE49-F238E27FC236}">
                  <a16:creationId xmlns:a16="http://schemas.microsoft.com/office/drawing/2014/main" id="{755E2A07-3618-4892-A234-CC501D514147}"/>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a:extLst>
              <a:ext uri="{FF2B5EF4-FFF2-40B4-BE49-F238E27FC236}">
                <a16:creationId xmlns:a16="http://schemas.microsoft.com/office/drawing/2014/main" id="{EC6943D4-A3CF-4956-BC30-BBA375AF10EC}"/>
              </a:ext>
            </a:extLst>
          </p:cNvPr>
          <p:cNvGrpSpPr>
            <a:grpSpLocks/>
          </p:cNvGrpSpPr>
          <p:nvPr userDrawn="1"/>
        </p:nvGrpSpPr>
        <p:grpSpPr bwMode="auto">
          <a:xfrm>
            <a:off x="10777538" y="714375"/>
            <a:ext cx="168275" cy="168275"/>
            <a:chOff x="4954425" y="2036375"/>
            <a:chExt cx="166675" cy="168575"/>
          </a:xfrm>
        </p:grpSpPr>
        <p:sp>
          <p:nvSpPr>
            <p:cNvPr id="88" name="Google Shape;226;p3">
              <a:extLst>
                <a:ext uri="{FF2B5EF4-FFF2-40B4-BE49-F238E27FC236}">
                  <a16:creationId xmlns:a16="http://schemas.microsoft.com/office/drawing/2014/main" id="{07ABAE94-2453-4920-8BD8-AB18095BDFF8}"/>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a:extLst>
                <a:ext uri="{FF2B5EF4-FFF2-40B4-BE49-F238E27FC236}">
                  <a16:creationId xmlns:a16="http://schemas.microsoft.com/office/drawing/2014/main" id="{1EE550AD-A423-40C1-A2B6-4E114A581BBE}"/>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0" name="Google Shape;228;p3">
            <a:extLst>
              <a:ext uri="{FF2B5EF4-FFF2-40B4-BE49-F238E27FC236}">
                <a16:creationId xmlns:a16="http://schemas.microsoft.com/office/drawing/2014/main" id="{C83EB501-D786-4046-87E9-BA3293F1D5C7}"/>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a:extLst>
              <a:ext uri="{FF2B5EF4-FFF2-40B4-BE49-F238E27FC236}">
                <a16:creationId xmlns:a16="http://schemas.microsoft.com/office/drawing/2014/main" id="{CC1C0817-5314-486F-B934-1177A30FDC39}"/>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92" name="Google Shape;230;p3">
            <a:extLst>
              <a:ext uri="{FF2B5EF4-FFF2-40B4-BE49-F238E27FC236}">
                <a16:creationId xmlns:a16="http://schemas.microsoft.com/office/drawing/2014/main" id="{4033B80B-824D-43BE-88FD-22F29041C741}"/>
              </a:ext>
            </a:extLst>
          </p:cNvPr>
          <p:cNvGrpSpPr>
            <a:grpSpLocks/>
          </p:cNvGrpSpPr>
          <p:nvPr userDrawn="1"/>
        </p:nvGrpSpPr>
        <p:grpSpPr bwMode="auto">
          <a:xfrm>
            <a:off x="1274763" y="5541963"/>
            <a:ext cx="166687" cy="168275"/>
            <a:chOff x="4954425" y="2036375"/>
            <a:chExt cx="166675" cy="168575"/>
          </a:xfrm>
        </p:grpSpPr>
        <p:sp>
          <p:nvSpPr>
            <p:cNvPr id="93" name="Google Shape;231;p3">
              <a:extLst>
                <a:ext uri="{FF2B5EF4-FFF2-40B4-BE49-F238E27FC236}">
                  <a16:creationId xmlns:a16="http://schemas.microsoft.com/office/drawing/2014/main" id="{6E4359FA-3127-4372-BB7E-5E32BA0C50A5}"/>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232;p3">
              <a:extLst>
                <a:ext uri="{FF2B5EF4-FFF2-40B4-BE49-F238E27FC236}">
                  <a16:creationId xmlns:a16="http://schemas.microsoft.com/office/drawing/2014/main" id="{6130401C-5B0D-432E-9B10-F3883A7EE36A}"/>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5" name="Google Shape;769;p31">
            <a:extLst>
              <a:ext uri="{FF2B5EF4-FFF2-40B4-BE49-F238E27FC236}">
                <a16:creationId xmlns:a16="http://schemas.microsoft.com/office/drawing/2014/main" id="{DD46D4D3-FB68-435D-9CA3-AD45A72795B6}"/>
              </a:ext>
            </a:extLst>
          </p:cNvPr>
          <p:cNvGrpSpPr>
            <a:grpSpLocks/>
          </p:cNvGrpSpPr>
          <p:nvPr userDrawn="1"/>
        </p:nvGrpSpPr>
        <p:grpSpPr bwMode="auto">
          <a:xfrm>
            <a:off x="2547938" y="3587750"/>
            <a:ext cx="2600325" cy="2522538"/>
            <a:chOff x="5641385" y="2381306"/>
            <a:chExt cx="2599446" cy="2521829"/>
          </a:xfrm>
        </p:grpSpPr>
        <p:sp>
          <p:nvSpPr>
            <p:cNvPr id="96" name="Google Shape;770;p31">
              <a:extLst>
                <a:ext uri="{FF2B5EF4-FFF2-40B4-BE49-F238E27FC236}">
                  <a16:creationId xmlns:a16="http://schemas.microsoft.com/office/drawing/2014/main" id="{A36D6287-8A0D-4F38-92D5-5FC373FC8077}"/>
                </a:ext>
              </a:extLst>
            </p:cNvPr>
            <p:cNvSpPr>
              <a:spLocks/>
            </p:cNvSpPr>
            <p:nvPr/>
          </p:nvSpPr>
          <p:spPr bwMode="auto">
            <a:xfrm>
              <a:off x="5715495" y="4459755"/>
              <a:ext cx="2364987" cy="36123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a:extLst>
                <a:ext uri="{FF2B5EF4-FFF2-40B4-BE49-F238E27FC236}">
                  <a16:creationId xmlns:a16="http://schemas.microsoft.com/office/drawing/2014/main" id="{7DA89613-7A54-40F5-8DEC-3A5FA58C55C4}"/>
                </a:ext>
              </a:extLst>
            </p:cNvPr>
            <p:cNvGrpSpPr>
              <a:grpSpLocks/>
            </p:cNvGrpSpPr>
            <p:nvPr/>
          </p:nvGrpSpPr>
          <p:grpSpPr bwMode="auto">
            <a:xfrm flipH="1">
              <a:off x="6793275" y="3690844"/>
              <a:ext cx="1447557" cy="1002468"/>
              <a:chOff x="4799733" y="3457797"/>
              <a:chExt cx="2301388" cy="1593766"/>
            </a:xfrm>
          </p:grpSpPr>
          <p:sp>
            <p:nvSpPr>
              <p:cNvPr id="152" name="Google Shape;772;p31">
                <a:extLst>
                  <a:ext uri="{FF2B5EF4-FFF2-40B4-BE49-F238E27FC236}">
                    <a16:creationId xmlns:a16="http://schemas.microsoft.com/office/drawing/2014/main" id="{F10D43DA-5C17-4E29-B7FA-D077E76977DF}"/>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a:extLst>
                  <a:ext uri="{FF2B5EF4-FFF2-40B4-BE49-F238E27FC236}">
                    <a16:creationId xmlns:a16="http://schemas.microsoft.com/office/drawing/2014/main" id="{9C1B375D-B1B0-44E2-8918-85FAEB5CF7FB}"/>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a:extLst>
                  <a:ext uri="{FF2B5EF4-FFF2-40B4-BE49-F238E27FC236}">
                    <a16:creationId xmlns:a16="http://schemas.microsoft.com/office/drawing/2014/main" id="{02E39EEA-398B-4D1D-BF7C-7F783A2A8D76}"/>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a:extLst>
                  <a:ext uri="{FF2B5EF4-FFF2-40B4-BE49-F238E27FC236}">
                    <a16:creationId xmlns:a16="http://schemas.microsoft.com/office/drawing/2014/main" id="{34B4BEE3-EDEE-4380-8243-8E5D82CD9A3D}"/>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a:extLst>
                  <a:ext uri="{FF2B5EF4-FFF2-40B4-BE49-F238E27FC236}">
                    <a16:creationId xmlns:a16="http://schemas.microsoft.com/office/drawing/2014/main" id="{02694F52-A2A4-42C7-B15F-B7B2885B3491}"/>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a:extLst>
                  <a:ext uri="{FF2B5EF4-FFF2-40B4-BE49-F238E27FC236}">
                    <a16:creationId xmlns:a16="http://schemas.microsoft.com/office/drawing/2014/main" id="{0A373726-2008-4AED-9FBA-7F6E9498330F}"/>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a:extLst>
                  <a:ext uri="{FF2B5EF4-FFF2-40B4-BE49-F238E27FC236}">
                    <a16:creationId xmlns:a16="http://schemas.microsoft.com/office/drawing/2014/main" id="{342D0A82-D5EF-41E3-9BEE-AFBA559C2702}"/>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a:extLst>
                  <a:ext uri="{FF2B5EF4-FFF2-40B4-BE49-F238E27FC236}">
                    <a16:creationId xmlns:a16="http://schemas.microsoft.com/office/drawing/2014/main" id="{8D00D4FB-4F3A-40DE-BC81-9B9E9539F57E}"/>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a:extLst>
                  <a:ext uri="{FF2B5EF4-FFF2-40B4-BE49-F238E27FC236}">
                    <a16:creationId xmlns:a16="http://schemas.microsoft.com/office/drawing/2014/main" id="{4413C621-1015-4C1B-A8BC-A868BB2004EB}"/>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a:extLst>
                  <a:ext uri="{FF2B5EF4-FFF2-40B4-BE49-F238E27FC236}">
                    <a16:creationId xmlns:a16="http://schemas.microsoft.com/office/drawing/2014/main" id="{2990DEFE-6A97-44AB-B2B7-BFA31D8D6257}"/>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a:extLst>
                  <a:ext uri="{FF2B5EF4-FFF2-40B4-BE49-F238E27FC236}">
                    <a16:creationId xmlns:a16="http://schemas.microsoft.com/office/drawing/2014/main" id="{38F06872-74EF-4CA8-A402-F3C6A79584BE}"/>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a:extLst>
                  <a:ext uri="{FF2B5EF4-FFF2-40B4-BE49-F238E27FC236}">
                    <a16:creationId xmlns:a16="http://schemas.microsoft.com/office/drawing/2014/main" id="{C1FCA679-BD75-423E-9ED0-82D3EDF47675}"/>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a:extLst>
                  <a:ext uri="{FF2B5EF4-FFF2-40B4-BE49-F238E27FC236}">
                    <a16:creationId xmlns:a16="http://schemas.microsoft.com/office/drawing/2014/main" id="{CD40DDCB-580D-4BB4-B615-23AD91086881}"/>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a:extLst>
                  <a:ext uri="{FF2B5EF4-FFF2-40B4-BE49-F238E27FC236}">
                    <a16:creationId xmlns:a16="http://schemas.microsoft.com/office/drawing/2014/main" id="{DC7F48C8-8B77-42BF-87D0-7041760C1C01}"/>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a:extLst>
                  <a:ext uri="{FF2B5EF4-FFF2-40B4-BE49-F238E27FC236}">
                    <a16:creationId xmlns:a16="http://schemas.microsoft.com/office/drawing/2014/main" id="{1392FB25-77A2-4EDC-B144-106C0A0E3B77}"/>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a:extLst>
                  <a:ext uri="{FF2B5EF4-FFF2-40B4-BE49-F238E27FC236}">
                    <a16:creationId xmlns:a16="http://schemas.microsoft.com/office/drawing/2014/main" id="{15C94D8B-6D50-4212-8D29-C568970F6B07}"/>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a:extLst>
                  <a:ext uri="{FF2B5EF4-FFF2-40B4-BE49-F238E27FC236}">
                    <a16:creationId xmlns:a16="http://schemas.microsoft.com/office/drawing/2014/main" id="{A93753C3-41DE-422C-8807-41B952FA31FF}"/>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a:extLst>
                  <a:ext uri="{FF2B5EF4-FFF2-40B4-BE49-F238E27FC236}">
                    <a16:creationId xmlns:a16="http://schemas.microsoft.com/office/drawing/2014/main" id="{BCB3AC0C-E9F6-4B91-B553-BA8709F4C37E}"/>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a:extLst>
                  <a:ext uri="{FF2B5EF4-FFF2-40B4-BE49-F238E27FC236}">
                    <a16:creationId xmlns:a16="http://schemas.microsoft.com/office/drawing/2014/main" id="{631034B7-F7A3-4DD9-A009-458B6F932AF3}"/>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a:extLst>
                  <a:ext uri="{FF2B5EF4-FFF2-40B4-BE49-F238E27FC236}">
                    <a16:creationId xmlns:a16="http://schemas.microsoft.com/office/drawing/2014/main" id="{2F383DAE-9D0C-41FD-914B-5612760F500C}"/>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a:extLst>
                  <a:ext uri="{FF2B5EF4-FFF2-40B4-BE49-F238E27FC236}">
                    <a16:creationId xmlns:a16="http://schemas.microsoft.com/office/drawing/2014/main" id="{7B332716-96B3-4685-B6DD-0E699A53D49B}"/>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a:extLst>
                  <a:ext uri="{FF2B5EF4-FFF2-40B4-BE49-F238E27FC236}">
                    <a16:creationId xmlns:a16="http://schemas.microsoft.com/office/drawing/2014/main" id="{B3B55D0B-C4F6-464B-B02A-612832DCCEF5}"/>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a:extLst>
                  <a:ext uri="{FF2B5EF4-FFF2-40B4-BE49-F238E27FC236}">
                    <a16:creationId xmlns:a16="http://schemas.microsoft.com/office/drawing/2014/main" id="{65DD39A0-A809-40A3-9B38-1C432C7D4437}"/>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a:extLst>
                  <a:ext uri="{FF2B5EF4-FFF2-40B4-BE49-F238E27FC236}">
                    <a16:creationId xmlns:a16="http://schemas.microsoft.com/office/drawing/2014/main" id="{42A79875-9B06-41C4-AC50-4F6AB09C2C4F}"/>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a:extLst>
                  <a:ext uri="{FF2B5EF4-FFF2-40B4-BE49-F238E27FC236}">
                    <a16:creationId xmlns:a16="http://schemas.microsoft.com/office/drawing/2014/main" id="{B32F9DE3-F7DC-4054-93F9-6D8F61D3B7EC}"/>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a:extLst>
                  <a:ext uri="{FF2B5EF4-FFF2-40B4-BE49-F238E27FC236}">
                    <a16:creationId xmlns:a16="http://schemas.microsoft.com/office/drawing/2014/main" id="{58D0141A-70DA-4BA2-91ED-2FB8CAFF387F}"/>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a:extLst>
                  <a:ext uri="{FF2B5EF4-FFF2-40B4-BE49-F238E27FC236}">
                    <a16:creationId xmlns:a16="http://schemas.microsoft.com/office/drawing/2014/main" id="{EB180B0E-9D08-41A5-AD1F-644D13C26CF4}"/>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a:extLst>
                  <a:ext uri="{FF2B5EF4-FFF2-40B4-BE49-F238E27FC236}">
                    <a16:creationId xmlns:a16="http://schemas.microsoft.com/office/drawing/2014/main" id="{0D814DA7-309F-4CCC-8CA8-3CED8137595C}"/>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a:extLst>
                  <a:ext uri="{FF2B5EF4-FFF2-40B4-BE49-F238E27FC236}">
                    <a16:creationId xmlns:a16="http://schemas.microsoft.com/office/drawing/2014/main" id="{37AED5B0-1D8D-456B-9C1D-9E7D0491CB24}"/>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a:extLst>
                  <a:ext uri="{FF2B5EF4-FFF2-40B4-BE49-F238E27FC236}">
                    <a16:creationId xmlns:a16="http://schemas.microsoft.com/office/drawing/2014/main" id="{D29C4770-C74C-4B4D-82FB-CF9DC49B9B90}"/>
                  </a:ext>
                </a:extLst>
              </p:cNvPr>
              <p:cNvSpPr/>
              <p:nvPr/>
            </p:nvSpPr>
            <p:spPr>
              <a:xfrm>
                <a:off x="5819036" y="4746787"/>
                <a:ext cx="1120222" cy="30530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802;p31">
                <a:extLst>
                  <a:ext uri="{FF2B5EF4-FFF2-40B4-BE49-F238E27FC236}">
                    <a16:creationId xmlns:a16="http://schemas.microsoft.com/office/drawing/2014/main" id="{EE400B0A-D54D-4651-B9E4-D432AE4E7CE7}"/>
                  </a:ext>
                </a:extLst>
              </p:cNvPr>
              <p:cNvSpPr/>
              <p:nvPr/>
            </p:nvSpPr>
            <p:spPr>
              <a:xfrm>
                <a:off x="5980509" y="4746787"/>
                <a:ext cx="1120222" cy="30530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803;p31">
                <a:extLst>
                  <a:ext uri="{FF2B5EF4-FFF2-40B4-BE49-F238E27FC236}">
                    <a16:creationId xmlns:a16="http://schemas.microsoft.com/office/drawing/2014/main" id="{63074E5E-59F9-4B28-83C9-08DE4DF29482}"/>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a:extLst>
                  <a:ext uri="{FF2B5EF4-FFF2-40B4-BE49-F238E27FC236}">
                    <a16:creationId xmlns:a16="http://schemas.microsoft.com/office/drawing/2014/main" id="{7EFB7A1B-353C-4920-963D-4144A7ED6E5E}"/>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a:extLst>
                  <a:ext uri="{FF2B5EF4-FFF2-40B4-BE49-F238E27FC236}">
                    <a16:creationId xmlns:a16="http://schemas.microsoft.com/office/drawing/2014/main" id="{382BE4CC-41C7-47C2-BED8-95C83A94C1D0}"/>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a:extLst>
                  <a:ext uri="{FF2B5EF4-FFF2-40B4-BE49-F238E27FC236}">
                    <a16:creationId xmlns:a16="http://schemas.microsoft.com/office/drawing/2014/main" id="{1CA21435-E3E5-4AAC-814B-93AA0E8D7897}"/>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a:extLst>
                  <a:ext uri="{FF2B5EF4-FFF2-40B4-BE49-F238E27FC236}">
                    <a16:creationId xmlns:a16="http://schemas.microsoft.com/office/drawing/2014/main" id="{0D63EAE3-94EF-434B-917F-1A798D039227}"/>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a:extLst>
                  <a:ext uri="{FF2B5EF4-FFF2-40B4-BE49-F238E27FC236}">
                    <a16:creationId xmlns:a16="http://schemas.microsoft.com/office/drawing/2014/main" id="{CFF2B2F5-814E-4DA9-9D2E-83AA5407C9C3}"/>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a:extLst>
                  <a:ext uri="{FF2B5EF4-FFF2-40B4-BE49-F238E27FC236}">
                    <a16:creationId xmlns:a16="http://schemas.microsoft.com/office/drawing/2014/main" id="{29152DB6-B3B2-4A60-8DB5-AAA5E8BD2AB6}"/>
                  </a:ext>
                </a:extLst>
              </p:cNvPr>
              <p:cNvSpPr/>
              <p:nvPr/>
            </p:nvSpPr>
            <p:spPr>
              <a:xfrm>
                <a:off x="5879588" y="4441485"/>
                <a:ext cx="1120222" cy="305302"/>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0" name="Google Shape;810;p31">
                <a:extLst>
                  <a:ext uri="{FF2B5EF4-FFF2-40B4-BE49-F238E27FC236}">
                    <a16:creationId xmlns:a16="http://schemas.microsoft.com/office/drawing/2014/main" id="{A329ABB4-0E46-43FD-8837-44ADE6B89FE0}"/>
                  </a:ext>
                </a:extLst>
              </p:cNvPr>
              <p:cNvSpPr>
                <a:spLocks/>
              </p:cNvSpPr>
              <p:nvPr/>
            </p:nvSpPr>
            <p:spPr bwMode="auto">
              <a:xfrm>
                <a:off x="5723626" y="4441437"/>
                <a:ext cx="1121484" cy="305090"/>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a:extLst>
                  <a:ext uri="{FF2B5EF4-FFF2-40B4-BE49-F238E27FC236}">
                    <a16:creationId xmlns:a16="http://schemas.microsoft.com/office/drawing/2014/main" id="{8A8BDD2B-D1DE-42F1-AF5E-9ACB0A9C27C4}"/>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a:extLst>
                  <a:ext uri="{FF2B5EF4-FFF2-40B4-BE49-F238E27FC236}">
                    <a16:creationId xmlns:a16="http://schemas.microsoft.com/office/drawing/2014/main" id="{A976CE3C-D072-42C9-9309-4B587BB93E84}"/>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a:extLst>
                  <a:ext uri="{FF2B5EF4-FFF2-40B4-BE49-F238E27FC236}">
                    <a16:creationId xmlns:a16="http://schemas.microsoft.com/office/drawing/2014/main" id="{DC94470C-EA45-4FA4-9380-D906A84B8773}"/>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a:extLst>
                  <a:ext uri="{FF2B5EF4-FFF2-40B4-BE49-F238E27FC236}">
                    <a16:creationId xmlns:a16="http://schemas.microsoft.com/office/drawing/2014/main" id="{FC35683A-ACD7-4EE4-88AB-0D5F90B8AE5E}"/>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a:extLst>
                  <a:ext uri="{FF2B5EF4-FFF2-40B4-BE49-F238E27FC236}">
                    <a16:creationId xmlns:a16="http://schemas.microsoft.com/office/drawing/2014/main" id="{14EB35CC-C90B-4144-931F-F95F63ED7A22}"/>
                  </a:ext>
                </a:extLst>
              </p:cNvPr>
              <p:cNvSpPr>
                <a:spLocks/>
              </p:cNvSpPr>
              <p:nvPr/>
            </p:nvSpPr>
            <p:spPr bwMode="auto">
              <a:xfrm>
                <a:off x="5644646" y="4085222"/>
                <a:ext cx="228265" cy="152158"/>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a:extLst>
                  <a:ext uri="{FF2B5EF4-FFF2-40B4-BE49-F238E27FC236}">
                    <a16:creationId xmlns:a16="http://schemas.microsoft.com/office/drawing/2014/main" id="{BE14A271-9A35-46A2-9742-31FFE77669DB}"/>
                  </a:ext>
                </a:extLst>
              </p:cNvPr>
              <p:cNvSpPr>
                <a:spLocks/>
              </p:cNvSpPr>
              <p:nvPr/>
            </p:nvSpPr>
            <p:spPr bwMode="auto">
              <a:xfrm>
                <a:off x="5644646" y="4137120"/>
                <a:ext cx="215829" cy="100260"/>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a:extLst>
                  <a:ext uri="{FF2B5EF4-FFF2-40B4-BE49-F238E27FC236}">
                    <a16:creationId xmlns:a16="http://schemas.microsoft.com/office/drawing/2014/main" id="{D522B9BB-0B0D-4774-8F85-B4E5A2060F8E}"/>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a:extLst>
                  <a:ext uri="{FF2B5EF4-FFF2-40B4-BE49-F238E27FC236}">
                    <a16:creationId xmlns:a16="http://schemas.microsoft.com/office/drawing/2014/main" id="{D95C0A43-6527-4624-A529-A704079763A8}"/>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a:extLst>
                  <a:ext uri="{FF2B5EF4-FFF2-40B4-BE49-F238E27FC236}">
                    <a16:creationId xmlns:a16="http://schemas.microsoft.com/office/drawing/2014/main" id="{2B2EE671-E9E4-4FE0-ABCD-F6607500DA0E}"/>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a:extLst>
                  <a:ext uri="{FF2B5EF4-FFF2-40B4-BE49-F238E27FC236}">
                    <a16:creationId xmlns:a16="http://schemas.microsoft.com/office/drawing/2014/main" id="{A119D7E2-5011-4ED7-A088-E706298A393F}"/>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a:extLst>
                  <a:ext uri="{FF2B5EF4-FFF2-40B4-BE49-F238E27FC236}">
                    <a16:creationId xmlns:a16="http://schemas.microsoft.com/office/drawing/2014/main" id="{631335FD-719E-40C6-9336-0F04C99120A6}"/>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a:extLst>
                  <a:ext uri="{FF2B5EF4-FFF2-40B4-BE49-F238E27FC236}">
                    <a16:creationId xmlns:a16="http://schemas.microsoft.com/office/drawing/2014/main" id="{4AEBF0A2-AB20-4C1C-BB59-35F748B5DA2C}"/>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a:extLst>
                  <a:ext uri="{FF2B5EF4-FFF2-40B4-BE49-F238E27FC236}">
                    <a16:creationId xmlns:a16="http://schemas.microsoft.com/office/drawing/2014/main" id="{4E0DF08A-26EB-44F7-BC34-3FCF697349BC}"/>
                  </a:ext>
                </a:extLst>
              </p:cNvPr>
              <p:cNvSpPr>
                <a:spLocks/>
              </p:cNvSpPr>
              <p:nvPr/>
            </p:nvSpPr>
            <p:spPr bwMode="auto">
              <a:xfrm>
                <a:off x="5604409" y="4252690"/>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a:extLst>
                  <a:ext uri="{FF2B5EF4-FFF2-40B4-BE49-F238E27FC236}">
                    <a16:creationId xmlns:a16="http://schemas.microsoft.com/office/drawing/2014/main" id="{7B94B4DC-1472-45A5-A1FA-54A1094DC78B}"/>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a:extLst>
                  <a:ext uri="{FF2B5EF4-FFF2-40B4-BE49-F238E27FC236}">
                    <a16:creationId xmlns:a16="http://schemas.microsoft.com/office/drawing/2014/main" id="{2C3B1F83-3933-48BA-9B93-FFDB68769CD2}"/>
                  </a:ext>
                </a:extLst>
              </p:cNvPr>
              <p:cNvSpPr/>
              <p:nvPr/>
            </p:nvSpPr>
            <p:spPr>
              <a:xfrm>
                <a:off x="6179829" y="3608840"/>
                <a:ext cx="527311" cy="527341"/>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6" name="Google Shape;826;p31">
                <a:extLst>
                  <a:ext uri="{FF2B5EF4-FFF2-40B4-BE49-F238E27FC236}">
                    <a16:creationId xmlns:a16="http://schemas.microsoft.com/office/drawing/2014/main" id="{07105129-F1A8-443A-9291-203DADF65ECB}"/>
                  </a:ext>
                </a:extLst>
              </p:cNvPr>
              <p:cNvSpPr/>
              <p:nvPr/>
            </p:nvSpPr>
            <p:spPr>
              <a:xfrm>
                <a:off x="6242904" y="3659304"/>
                <a:ext cx="204366"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7" name="Google Shape;827;p31">
                <a:extLst>
                  <a:ext uri="{FF2B5EF4-FFF2-40B4-BE49-F238E27FC236}">
                    <a16:creationId xmlns:a16="http://schemas.microsoft.com/office/drawing/2014/main" id="{61B60F0C-2905-4E8F-9E3D-85AE68C0E40D}"/>
                  </a:ext>
                </a:extLst>
              </p:cNvPr>
              <p:cNvSpPr/>
              <p:nvPr/>
            </p:nvSpPr>
            <p:spPr>
              <a:xfrm>
                <a:off x="6189921" y="3719860"/>
                <a:ext cx="517219" cy="41632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8" name="Google Shape;828;p31">
              <a:extLst>
                <a:ext uri="{FF2B5EF4-FFF2-40B4-BE49-F238E27FC236}">
                  <a16:creationId xmlns:a16="http://schemas.microsoft.com/office/drawing/2014/main" id="{5035C4A3-F503-4FA4-81B6-0B52E582A0E5}"/>
                </a:ext>
              </a:extLst>
            </p:cNvPr>
            <p:cNvSpPr>
              <a:spLocks/>
            </p:cNvSpPr>
            <p:nvPr/>
          </p:nvSpPr>
          <p:spPr bwMode="auto">
            <a:xfrm>
              <a:off x="5641385" y="4715193"/>
              <a:ext cx="204624" cy="152288"/>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a:extLst>
                <a:ext uri="{FF2B5EF4-FFF2-40B4-BE49-F238E27FC236}">
                  <a16:creationId xmlns:a16="http://schemas.microsoft.com/office/drawing/2014/main" id="{61CB7A67-E920-4ACC-8A69-BB0E83F559B8}"/>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a:extLst>
                <a:ext uri="{FF2B5EF4-FFF2-40B4-BE49-F238E27FC236}">
                  <a16:creationId xmlns:a16="http://schemas.microsoft.com/office/drawing/2014/main" id="{5192B4E1-CAEF-432F-8F92-BC58892DCED8}"/>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a:extLst>
                <a:ext uri="{FF2B5EF4-FFF2-40B4-BE49-F238E27FC236}">
                  <a16:creationId xmlns:a16="http://schemas.microsoft.com/office/drawing/2014/main" id="{3DC18F5B-5F29-479B-8B5A-DBCCEAAAE4EF}"/>
                </a:ext>
              </a:extLst>
            </p:cNvPr>
            <p:cNvSpPr>
              <a:spLocks/>
            </p:cNvSpPr>
            <p:nvPr/>
          </p:nvSpPr>
          <p:spPr bwMode="auto">
            <a:xfrm>
              <a:off x="5802121" y="4428136"/>
              <a:ext cx="435338" cy="335107"/>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a:extLst>
                <a:ext uri="{FF2B5EF4-FFF2-40B4-BE49-F238E27FC236}">
                  <a16:creationId xmlns:a16="http://schemas.microsoft.com/office/drawing/2014/main" id="{A96A0B12-DF5A-4035-A050-E6C82DB11776}"/>
                </a:ext>
              </a:extLst>
            </p:cNvPr>
            <p:cNvSpPr>
              <a:spLocks/>
            </p:cNvSpPr>
            <p:nvPr/>
          </p:nvSpPr>
          <p:spPr bwMode="auto">
            <a:xfrm>
              <a:off x="5993172" y="3849238"/>
              <a:ext cx="435338" cy="325727"/>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a:extLst>
                <a:ext uri="{FF2B5EF4-FFF2-40B4-BE49-F238E27FC236}">
                  <a16:creationId xmlns:a16="http://schemas.microsoft.com/office/drawing/2014/main" id="{A03DF033-2604-48F7-B86A-07C4D4A2F59B}"/>
                </a:ext>
              </a:extLst>
            </p:cNvPr>
            <p:cNvSpPr>
              <a:spLocks/>
            </p:cNvSpPr>
            <p:nvPr/>
          </p:nvSpPr>
          <p:spPr bwMode="auto">
            <a:xfrm>
              <a:off x="6106945" y="3870700"/>
              <a:ext cx="178533" cy="304824"/>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a:extLst>
                <a:ext uri="{FF2B5EF4-FFF2-40B4-BE49-F238E27FC236}">
                  <a16:creationId xmlns:a16="http://schemas.microsoft.com/office/drawing/2014/main" id="{16F5696F-A73D-49D5-961A-778DC1B87DDC}"/>
                </a:ext>
              </a:extLst>
            </p:cNvPr>
            <p:cNvSpPr>
              <a:spLocks/>
            </p:cNvSpPr>
            <p:nvPr/>
          </p:nvSpPr>
          <p:spPr bwMode="auto">
            <a:xfrm>
              <a:off x="6175836" y="3779880"/>
              <a:ext cx="439532" cy="506031"/>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a:extLst>
                <a:ext uri="{FF2B5EF4-FFF2-40B4-BE49-F238E27FC236}">
                  <a16:creationId xmlns:a16="http://schemas.microsoft.com/office/drawing/2014/main" id="{71FA7255-FC04-48FA-A0E7-296FCE5533BD}"/>
                </a:ext>
              </a:extLst>
            </p:cNvPr>
            <p:cNvSpPr>
              <a:spLocks/>
            </p:cNvSpPr>
            <p:nvPr/>
          </p:nvSpPr>
          <p:spPr bwMode="auto">
            <a:xfrm>
              <a:off x="6446215" y="3823706"/>
              <a:ext cx="169153" cy="460404"/>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a:extLst>
                <a:ext uri="{FF2B5EF4-FFF2-40B4-BE49-F238E27FC236}">
                  <a16:creationId xmlns:a16="http://schemas.microsoft.com/office/drawing/2014/main" id="{52442CD2-5651-4D12-8C4D-0EC85A0CB253}"/>
                </a:ext>
              </a:extLst>
            </p:cNvPr>
            <p:cNvSpPr>
              <a:spLocks/>
            </p:cNvSpPr>
            <p:nvPr/>
          </p:nvSpPr>
          <p:spPr bwMode="auto">
            <a:xfrm>
              <a:off x="6123655" y="4195040"/>
              <a:ext cx="501093" cy="361229"/>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a:extLst>
                <a:ext uri="{FF2B5EF4-FFF2-40B4-BE49-F238E27FC236}">
                  <a16:creationId xmlns:a16="http://schemas.microsoft.com/office/drawing/2014/main" id="{627EA420-190F-40BD-B5DC-1502C64CC34B}"/>
                </a:ext>
              </a:extLst>
            </p:cNvPr>
            <p:cNvSpPr>
              <a:spLocks/>
            </p:cNvSpPr>
            <p:nvPr/>
          </p:nvSpPr>
          <p:spPr bwMode="auto">
            <a:xfrm>
              <a:off x="6319893" y="3623306"/>
              <a:ext cx="143063" cy="253078"/>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a:extLst>
                <a:ext uri="{FF2B5EF4-FFF2-40B4-BE49-F238E27FC236}">
                  <a16:creationId xmlns:a16="http://schemas.microsoft.com/office/drawing/2014/main" id="{CDE89DCA-D121-46C2-889E-EA8096D5206D}"/>
                </a:ext>
              </a:extLst>
            </p:cNvPr>
            <p:cNvSpPr>
              <a:spLocks/>
            </p:cNvSpPr>
            <p:nvPr/>
          </p:nvSpPr>
          <p:spPr bwMode="auto">
            <a:xfrm>
              <a:off x="5802125" y="4764263"/>
              <a:ext cx="234920" cy="138872"/>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a:extLst>
                <a:ext uri="{FF2B5EF4-FFF2-40B4-BE49-F238E27FC236}">
                  <a16:creationId xmlns:a16="http://schemas.microsoft.com/office/drawing/2014/main" id="{522F72B2-5549-40E8-A3D3-52F864B21D38}"/>
                </a:ext>
              </a:extLst>
            </p:cNvPr>
            <p:cNvSpPr>
              <a:spLocks/>
            </p:cNvSpPr>
            <p:nvPr/>
          </p:nvSpPr>
          <p:spPr bwMode="auto">
            <a:xfrm>
              <a:off x="5950371" y="4370395"/>
              <a:ext cx="674377" cy="45757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a:extLst>
                <a:ext uri="{FF2B5EF4-FFF2-40B4-BE49-F238E27FC236}">
                  <a16:creationId xmlns:a16="http://schemas.microsoft.com/office/drawing/2014/main" id="{03070A00-6D26-4618-8912-8BA6E093D4DE}"/>
                </a:ext>
              </a:extLst>
            </p:cNvPr>
            <p:cNvSpPr>
              <a:spLocks/>
            </p:cNvSpPr>
            <p:nvPr/>
          </p:nvSpPr>
          <p:spPr bwMode="auto">
            <a:xfrm>
              <a:off x="6428479" y="4371762"/>
              <a:ext cx="196269" cy="273515"/>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a:extLst>
                <a:ext uri="{FF2B5EF4-FFF2-40B4-BE49-F238E27FC236}">
                  <a16:creationId xmlns:a16="http://schemas.microsoft.com/office/drawing/2014/main" id="{C92138E9-EF35-4BA0-9229-7D0644842405}"/>
                </a:ext>
              </a:extLst>
            </p:cNvPr>
            <p:cNvSpPr>
              <a:spLocks/>
            </p:cNvSpPr>
            <p:nvPr/>
          </p:nvSpPr>
          <p:spPr bwMode="auto">
            <a:xfrm>
              <a:off x="6476498" y="3874086"/>
              <a:ext cx="226552" cy="54050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a:extLst>
                <a:ext uri="{FF2B5EF4-FFF2-40B4-BE49-F238E27FC236}">
                  <a16:creationId xmlns:a16="http://schemas.microsoft.com/office/drawing/2014/main" id="{50F4D70A-7355-48F8-811C-2973FFF4CACA}"/>
                </a:ext>
              </a:extLst>
            </p:cNvPr>
            <p:cNvSpPr>
              <a:spLocks/>
            </p:cNvSpPr>
            <p:nvPr/>
          </p:nvSpPr>
          <p:spPr bwMode="auto">
            <a:xfrm>
              <a:off x="6645590" y="4402045"/>
              <a:ext cx="148281" cy="9501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a:extLst>
                <a:ext uri="{FF2B5EF4-FFF2-40B4-BE49-F238E27FC236}">
                  <a16:creationId xmlns:a16="http://schemas.microsoft.com/office/drawing/2014/main" id="{AF0086EC-BBAE-4A38-9CD2-8A018EEB8C66}"/>
                </a:ext>
              </a:extLst>
            </p:cNvPr>
            <p:cNvSpPr>
              <a:spLocks/>
            </p:cNvSpPr>
            <p:nvPr/>
          </p:nvSpPr>
          <p:spPr bwMode="auto">
            <a:xfrm>
              <a:off x="6454570" y="3753790"/>
              <a:ext cx="4193" cy="26122"/>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a:extLst>
                <a:ext uri="{FF2B5EF4-FFF2-40B4-BE49-F238E27FC236}">
                  <a16:creationId xmlns:a16="http://schemas.microsoft.com/office/drawing/2014/main" id="{CBEFF128-89C3-4529-A34E-2C61CEB02627}"/>
                </a:ext>
              </a:extLst>
            </p:cNvPr>
            <p:cNvSpPr>
              <a:spLocks/>
            </p:cNvSpPr>
            <p:nvPr/>
          </p:nvSpPr>
          <p:spPr bwMode="auto">
            <a:xfrm>
              <a:off x="6458732" y="3779880"/>
              <a:ext cx="31" cy="31"/>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a:extLst>
                <a:ext uri="{FF2B5EF4-FFF2-40B4-BE49-F238E27FC236}">
                  <a16:creationId xmlns:a16="http://schemas.microsoft.com/office/drawing/2014/main" id="{15AB0E2E-5F95-4799-B6C1-B6F2AA2996E2}"/>
                </a:ext>
              </a:extLst>
            </p:cNvPr>
            <p:cNvSpPr>
              <a:spLocks/>
            </p:cNvSpPr>
            <p:nvPr/>
          </p:nvSpPr>
          <p:spPr bwMode="auto">
            <a:xfrm>
              <a:off x="6328248" y="3762114"/>
              <a:ext cx="4224" cy="2195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a:extLst>
                <a:ext uri="{FF2B5EF4-FFF2-40B4-BE49-F238E27FC236}">
                  <a16:creationId xmlns:a16="http://schemas.microsoft.com/office/drawing/2014/main" id="{EC857217-798A-4511-B0E8-3851D2800A7D}"/>
                </a:ext>
              </a:extLst>
            </p:cNvPr>
            <p:cNvSpPr>
              <a:spLocks/>
            </p:cNvSpPr>
            <p:nvPr/>
          </p:nvSpPr>
          <p:spPr bwMode="auto">
            <a:xfrm>
              <a:off x="6328248" y="3753790"/>
              <a:ext cx="130515" cy="56374"/>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a:extLst>
                <a:ext uri="{FF2B5EF4-FFF2-40B4-BE49-F238E27FC236}">
                  <a16:creationId xmlns:a16="http://schemas.microsoft.com/office/drawing/2014/main" id="{63EAE4FE-5FF4-4DA1-857E-962F21BF5BE5}"/>
                </a:ext>
              </a:extLst>
            </p:cNvPr>
            <p:cNvSpPr>
              <a:spLocks/>
            </p:cNvSpPr>
            <p:nvPr/>
          </p:nvSpPr>
          <p:spPr bwMode="auto">
            <a:xfrm>
              <a:off x="5797959" y="2518871"/>
              <a:ext cx="1226595" cy="1243460"/>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a:extLst>
                <a:ext uri="{FF2B5EF4-FFF2-40B4-BE49-F238E27FC236}">
                  <a16:creationId xmlns:a16="http://schemas.microsoft.com/office/drawing/2014/main" id="{184EF867-710A-4966-8C00-F9B0C0FD4389}"/>
                </a:ext>
              </a:extLst>
            </p:cNvPr>
            <p:cNvSpPr>
              <a:spLocks/>
            </p:cNvSpPr>
            <p:nvPr/>
          </p:nvSpPr>
          <p:spPr bwMode="auto">
            <a:xfrm>
              <a:off x="5854333" y="3348735"/>
              <a:ext cx="1026164" cy="330945"/>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a:extLst>
                <a:ext uri="{FF2B5EF4-FFF2-40B4-BE49-F238E27FC236}">
                  <a16:creationId xmlns:a16="http://schemas.microsoft.com/office/drawing/2014/main" id="{5A75BAC5-6F7E-4CA8-98CF-3425E0A550FA}"/>
                </a:ext>
              </a:extLst>
            </p:cNvPr>
            <p:cNvSpPr>
              <a:spLocks/>
            </p:cNvSpPr>
            <p:nvPr/>
          </p:nvSpPr>
          <p:spPr bwMode="auto">
            <a:xfrm>
              <a:off x="5854333" y="3127432"/>
              <a:ext cx="1122202" cy="552249"/>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a:extLst>
                <a:ext uri="{FF2B5EF4-FFF2-40B4-BE49-F238E27FC236}">
                  <a16:creationId xmlns:a16="http://schemas.microsoft.com/office/drawing/2014/main" id="{2DF303B9-B3E3-40A4-8AC7-51462293D5AA}"/>
                </a:ext>
              </a:extLst>
            </p:cNvPr>
            <p:cNvSpPr/>
            <p:nvPr/>
          </p:nvSpPr>
          <p:spPr>
            <a:xfrm>
              <a:off x="5641385" y="2381306"/>
              <a:ext cx="1491746"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851;p31">
              <a:extLst>
                <a:ext uri="{FF2B5EF4-FFF2-40B4-BE49-F238E27FC236}">
                  <a16:creationId xmlns:a16="http://schemas.microsoft.com/office/drawing/2014/main" id="{95132C0B-5042-4D42-841A-EE0F46D2C3AE}"/>
                </a:ext>
              </a:extLst>
            </p:cNvPr>
            <p:cNvSpPr>
              <a:spLocks/>
            </p:cNvSpPr>
            <p:nvPr/>
          </p:nvSpPr>
          <p:spPr bwMode="auto">
            <a:xfrm>
              <a:off x="5715495" y="3061677"/>
              <a:ext cx="8386" cy="5249"/>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a:extLst>
                <a:ext uri="{FF2B5EF4-FFF2-40B4-BE49-F238E27FC236}">
                  <a16:creationId xmlns:a16="http://schemas.microsoft.com/office/drawing/2014/main" id="{024AFF3D-A511-4F85-9A6A-07C2765D9489}"/>
                </a:ext>
              </a:extLst>
            </p:cNvPr>
            <p:cNvSpPr>
              <a:spLocks/>
            </p:cNvSpPr>
            <p:nvPr/>
          </p:nvSpPr>
          <p:spPr bwMode="auto">
            <a:xfrm>
              <a:off x="6324086" y="3197379"/>
              <a:ext cx="96069" cy="5224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a:extLst>
                <a:ext uri="{FF2B5EF4-FFF2-40B4-BE49-F238E27FC236}">
                  <a16:creationId xmlns:a16="http://schemas.microsoft.com/office/drawing/2014/main" id="{C208707E-55B5-421D-9569-A671B71A1FE7}"/>
                </a:ext>
              </a:extLst>
            </p:cNvPr>
            <p:cNvSpPr>
              <a:spLocks/>
            </p:cNvSpPr>
            <p:nvPr/>
          </p:nvSpPr>
          <p:spPr bwMode="auto">
            <a:xfrm>
              <a:off x="6420124" y="3127432"/>
              <a:ext cx="221334" cy="78334"/>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a:extLst>
                <a:ext uri="{FF2B5EF4-FFF2-40B4-BE49-F238E27FC236}">
                  <a16:creationId xmlns:a16="http://schemas.microsoft.com/office/drawing/2014/main" id="{7BC02FFF-A8E2-4635-9566-89B5C3A95C60}"/>
                </a:ext>
              </a:extLst>
            </p:cNvPr>
            <p:cNvSpPr>
              <a:spLocks/>
            </p:cNvSpPr>
            <p:nvPr/>
          </p:nvSpPr>
          <p:spPr bwMode="auto">
            <a:xfrm>
              <a:off x="6119462" y="3187999"/>
              <a:ext cx="126353" cy="61623"/>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a:extLst>
                <a:ext uri="{FF2B5EF4-FFF2-40B4-BE49-F238E27FC236}">
                  <a16:creationId xmlns:a16="http://schemas.microsoft.com/office/drawing/2014/main" id="{C60B770A-1A9C-44E7-9F19-C68AEE859770}"/>
                </a:ext>
              </a:extLst>
            </p:cNvPr>
            <p:cNvSpPr>
              <a:spLocks/>
            </p:cNvSpPr>
            <p:nvPr/>
          </p:nvSpPr>
          <p:spPr bwMode="auto">
            <a:xfrm>
              <a:off x="5854333" y="3344573"/>
              <a:ext cx="31" cy="4193"/>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a:extLst>
                <a:ext uri="{FF2B5EF4-FFF2-40B4-BE49-F238E27FC236}">
                  <a16:creationId xmlns:a16="http://schemas.microsoft.com/office/drawing/2014/main" id="{6CD9E55C-BC4D-4833-A6FB-FD1DBD765717}"/>
                </a:ext>
              </a:extLst>
            </p:cNvPr>
            <p:cNvSpPr>
              <a:spLocks/>
            </p:cNvSpPr>
            <p:nvPr/>
          </p:nvSpPr>
          <p:spPr bwMode="auto">
            <a:xfrm>
              <a:off x="5854333" y="3276272"/>
              <a:ext cx="43639" cy="7249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a:extLst>
                <a:ext uri="{FF2B5EF4-FFF2-40B4-BE49-F238E27FC236}">
                  <a16:creationId xmlns:a16="http://schemas.microsoft.com/office/drawing/2014/main" id="{3F3DB8FE-C89A-49D7-A8A7-4D8A86795E41}"/>
                </a:ext>
              </a:extLst>
            </p:cNvPr>
            <p:cNvSpPr>
              <a:spLocks/>
            </p:cNvSpPr>
            <p:nvPr/>
          </p:nvSpPr>
          <p:spPr bwMode="auto">
            <a:xfrm>
              <a:off x="5659120" y="3179644"/>
              <a:ext cx="1465664" cy="208817"/>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a:extLst>
                <a:ext uri="{FF2B5EF4-FFF2-40B4-BE49-F238E27FC236}">
                  <a16:creationId xmlns:a16="http://schemas.microsoft.com/office/drawing/2014/main" id="{2DEFED62-6912-4266-9A68-070FE4DD152E}"/>
                </a:ext>
              </a:extLst>
            </p:cNvPr>
            <p:cNvSpPr>
              <a:spLocks/>
            </p:cNvSpPr>
            <p:nvPr/>
          </p:nvSpPr>
          <p:spPr bwMode="auto">
            <a:xfrm>
              <a:off x="6968149" y="3384237"/>
              <a:ext cx="31" cy="31"/>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a:extLst>
                <a:ext uri="{FF2B5EF4-FFF2-40B4-BE49-F238E27FC236}">
                  <a16:creationId xmlns:a16="http://schemas.microsoft.com/office/drawing/2014/main" id="{78BB2B45-29C9-48A4-BDD8-4AFEE18ADCD4}"/>
                </a:ext>
              </a:extLst>
            </p:cNvPr>
            <p:cNvSpPr>
              <a:spLocks/>
            </p:cNvSpPr>
            <p:nvPr/>
          </p:nvSpPr>
          <p:spPr bwMode="auto">
            <a:xfrm>
              <a:off x="6880497" y="3314289"/>
              <a:ext cx="87683" cy="69978"/>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a:extLst>
                <a:ext uri="{FF2B5EF4-FFF2-40B4-BE49-F238E27FC236}">
                  <a16:creationId xmlns:a16="http://schemas.microsoft.com/office/drawing/2014/main" id="{E50F7DED-7F7B-4E15-B56B-4B6B0CCF707A}"/>
                </a:ext>
              </a:extLst>
            </p:cNvPr>
            <p:cNvSpPr/>
            <p:nvPr/>
          </p:nvSpPr>
          <p:spPr>
            <a:xfrm>
              <a:off x="5658841" y="2836791"/>
              <a:ext cx="1466354"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1" name="Google Shape;861;p31">
              <a:extLst>
                <a:ext uri="{FF2B5EF4-FFF2-40B4-BE49-F238E27FC236}">
                  <a16:creationId xmlns:a16="http://schemas.microsoft.com/office/drawing/2014/main" id="{1921002C-C39F-4698-B6E5-BE8D2239E0D8}"/>
                </a:ext>
              </a:extLst>
            </p:cNvPr>
            <p:cNvSpPr>
              <a:spLocks/>
            </p:cNvSpPr>
            <p:nvPr/>
          </p:nvSpPr>
          <p:spPr bwMode="auto">
            <a:xfrm>
              <a:off x="6133036" y="3492792"/>
              <a:ext cx="178533" cy="122190"/>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a:extLst>
                <a:ext uri="{FF2B5EF4-FFF2-40B4-BE49-F238E27FC236}">
                  <a16:creationId xmlns:a16="http://schemas.microsoft.com/office/drawing/2014/main" id="{14BEE1B9-C29E-4C93-882E-B6714DE4F7AB}"/>
                </a:ext>
              </a:extLst>
            </p:cNvPr>
            <p:cNvSpPr>
              <a:spLocks/>
            </p:cNvSpPr>
            <p:nvPr/>
          </p:nvSpPr>
          <p:spPr bwMode="auto">
            <a:xfrm>
              <a:off x="6337660" y="3256735"/>
              <a:ext cx="234908" cy="209376"/>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a:extLst>
                <a:ext uri="{FF2B5EF4-FFF2-40B4-BE49-F238E27FC236}">
                  <a16:creationId xmlns:a16="http://schemas.microsoft.com/office/drawing/2014/main" id="{A822363E-4E85-4D4A-8C0D-6C2CCBD674B2}"/>
                </a:ext>
              </a:extLst>
            </p:cNvPr>
            <p:cNvSpPr/>
            <p:nvPr/>
          </p:nvSpPr>
          <p:spPr>
            <a:xfrm>
              <a:off x="6384084" y="3439871"/>
              <a:ext cx="266610"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4" name="Google Shape;864;p31">
              <a:extLst>
                <a:ext uri="{FF2B5EF4-FFF2-40B4-BE49-F238E27FC236}">
                  <a16:creationId xmlns:a16="http://schemas.microsoft.com/office/drawing/2014/main" id="{C6619D5E-8A31-48DB-9B87-436719ED32FA}"/>
                </a:ext>
              </a:extLst>
            </p:cNvPr>
            <p:cNvSpPr>
              <a:spLocks/>
            </p:cNvSpPr>
            <p:nvPr/>
          </p:nvSpPr>
          <p:spPr bwMode="auto">
            <a:xfrm>
              <a:off x="5893997" y="3288416"/>
              <a:ext cx="217172" cy="19291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a:extLst>
                <a:ext uri="{FF2B5EF4-FFF2-40B4-BE49-F238E27FC236}">
                  <a16:creationId xmlns:a16="http://schemas.microsoft.com/office/drawing/2014/main" id="{89CB675F-4707-49A3-895E-BA0BBDA9BDC3}"/>
                </a:ext>
              </a:extLst>
            </p:cNvPr>
            <p:cNvSpPr/>
            <p:nvPr/>
          </p:nvSpPr>
          <p:spPr>
            <a:xfrm>
              <a:off x="5881016" y="3458916"/>
              <a:ext cx="180914"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866;p31">
              <a:extLst>
                <a:ext uri="{FF2B5EF4-FFF2-40B4-BE49-F238E27FC236}">
                  <a16:creationId xmlns:a16="http://schemas.microsoft.com/office/drawing/2014/main" id="{CDE187CF-A6D4-4EB6-BB21-11A55FBC5C90}"/>
                </a:ext>
              </a:extLst>
            </p:cNvPr>
            <p:cNvSpPr>
              <a:spLocks/>
            </p:cNvSpPr>
            <p:nvPr/>
          </p:nvSpPr>
          <p:spPr bwMode="auto">
            <a:xfrm>
              <a:off x="5858495" y="3818488"/>
              <a:ext cx="248481" cy="358775"/>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a:extLst>
                <a:ext uri="{FF2B5EF4-FFF2-40B4-BE49-F238E27FC236}">
                  <a16:creationId xmlns:a16="http://schemas.microsoft.com/office/drawing/2014/main" id="{1A9189CF-87B6-40CE-B9C3-304E0BFE1556}"/>
                </a:ext>
              </a:extLst>
            </p:cNvPr>
            <p:cNvSpPr>
              <a:spLocks/>
            </p:cNvSpPr>
            <p:nvPr/>
          </p:nvSpPr>
          <p:spPr bwMode="auto">
            <a:xfrm>
              <a:off x="5858495" y="3818488"/>
              <a:ext cx="248481" cy="357036"/>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a:extLst>
                <a:ext uri="{FF2B5EF4-FFF2-40B4-BE49-F238E27FC236}">
                  <a16:creationId xmlns:a16="http://schemas.microsoft.com/office/drawing/2014/main" id="{5E696CDD-2B6A-438B-9020-B3E2B608B379}"/>
                </a:ext>
              </a:extLst>
            </p:cNvPr>
            <p:cNvSpPr>
              <a:spLocks/>
            </p:cNvSpPr>
            <p:nvPr/>
          </p:nvSpPr>
          <p:spPr bwMode="auto">
            <a:xfrm>
              <a:off x="6106945" y="3980311"/>
              <a:ext cx="31" cy="138870"/>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a:extLst>
                <a:ext uri="{FF2B5EF4-FFF2-40B4-BE49-F238E27FC236}">
                  <a16:creationId xmlns:a16="http://schemas.microsoft.com/office/drawing/2014/main" id="{2B3143D0-300C-4135-924F-4388D7D44C7D}"/>
                </a:ext>
              </a:extLst>
            </p:cNvPr>
            <p:cNvSpPr>
              <a:spLocks/>
            </p:cNvSpPr>
            <p:nvPr/>
          </p:nvSpPr>
          <p:spPr bwMode="auto">
            <a:xfrm>
              <a:off x="6080855" y="3827899"/>
              <a:ext cx="26122" cy="12548"/>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a:extLst>
                <a:ext uri="{FF2B5EF4-FFF2-40B4-BE49-F238E27FC236}">
                  <a16:creationId xmlns:a16="http://schemas.microsoft.com/office/drawing/2014/main" id="{B0CD1D56-8249-4BC8-9565-FEF2825D6D99}"/>
                </a:ext>
              </a:extLst>
            </p:cNvPr>
            <p:cNvSpPr>
              <a:spLocks/>
            </p:cNvSpPr>
            <p:nvPr/>
          </p:nvSpPr>
          <p:spPr bwMode="auto">
            <a:xfrm>
              <a:off x="5858495" y="3827899"/>
              <a:ext cx="248481" cy="347625"/>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a:extLst>
                <a:ext uri="{FF2B5EF4-FFF2-40B4-BE49-F238E27FC236}">
                  <a16:creationId xmlns:a16="http://schemas.microsoft.com/office/drawing/2014/main" id="{32DDEBEE-FBDD-4E4B-8BD2-3EBD65B84181}"/>
                </a:ext>
              </a:extLst>
            </p:cNvPr>
            <p:cNvSpPr>
              <a:spLocks/>
            </p:cNvSpPr>
            <p:nvPr/>
          </p:nvSpPr>
          <p:spPr bwMode="auto">
            <a:xfrm>
              <a:off x="5858495" y="3784042"/>
              <a:ext cx="248481" cy="69978"/>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a:extLst>
                <a:ext uri="{FF2B5EF4-FFF2-40B4-BE49-F238E27FC236}">
                  <a16:creationId xmlns:a16="http://schemas.microsoft.com/office/drawing/2014/main" id="{32E2AE9A-7ACA-44B0-B02E-9C674A61C5D0}"/>
                </a:ext>
              </a:extLst>
            </p:cNvPr>
            <p:cNvSpPr>
              <a:spLocks/>
            </p:cNvSpPr>
            <p:nvPr/>
          </p:nvSpPr>
          <p:spPr bwMode="auto">
            <a:xfrm>
              <a:off x="5872069" y="3797616"/>
              <a:ext cx="221334" cy="42832"/>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a:extLst>
                <a:ext uri="{FF2B5EF4-FFF2-40B4-BE49-F238E27FC236}">
                  <a16:creationId xmlns:a16="http://schemas.microsoft.com/office/drawing/2014/main" id="{E611E934-4D3B-4CE7-B49E-D38A92E23F05}"/>
                </a:ext>
              </a:extLst>
            </p:cNvPr>
            <p:cNvSpPr>
              <a:spLocks/>
            </p:cNvSpPr>
            <p:nvPr/>
          </p:nvSpPr>
          <p:spPr bwMode="auto">
            <a:xfrm>
              <a:off x="5888779" y="3814326"/>
              <a:ext cx="187914" cy="39695"/>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a:extLst>
                <a:ext uri="{FF2B5EF4-FFF2-40B4-BE49-F238E27FC236}">
                  <a16:creationId xmlns:a16="http://schemas.microsoft.com/office/drawing/2014/main" id="{98674DA4-0670-45CC-8502-1A3171E54A0D}"/>
                </a:ext>
              </a:extLst>
            </p:cNvPr>
            <p:cNvSpPr>
              <a:spLocks/>
            </p:cNvSpPr>
            <p:nvPr/>
          </p:nvSpPr>
          <p:spPr bwMode="auto">
            <a:xfrm>
              <a:off x="5737423" y="3468130"/>
              <a:ext cx="217141" cy="311781"/>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a:extLst>
                <a:ext uri="{FF2B5EF4-FFF2-40B4-BE49-F238E27FC236}">
                  <a16:creationId xmlns:a16="http://schemas.microsoft.com/office/drawing/2014/main" id="{15358B1F-5307-4A44-837F-AB547FE37B7D}"/>
                </a:ext>
              </a:extLst>
            </p:cNvPr>
            <p:cNvSpPr>
              <a:spLocks/>
            </p:cNvSpPr>
            <p:nvPr/>
          </p:nvSpPr>
          <p:spPr bwMode="auto">
            <a:xfrm>
              <a:off x="5771869" y="3709933"/>
              <a:ext cx="143032" cy="4388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a:extLst>
                <a:ext uri="{FF2B5EF4-FFF2-40B4-BE49-F238E27FC236}">
                  <a16:creationId xmlns:a16="http://schemas.microsoft.com/office/drawing/2014/main" id="{695A1AEF-6265-4343-9974-8EC1AAAAF677}"/>
                </a:ext>
              </a:extLst>
            </p:cNvPr>
            <p:cNvSpPr>
              <a:spLocks/>
            </p:cNvSpPr>
            <p:nvPr/>
          </p:nvSpPr>
          <p:spPr bwMode="auto">
            <a:xfrm>
              <a:off x="5749940" y="3583612"/>
              <a:ext cx="191051" cy="196300"/>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a:extLst>
                <a:ext uri="{FF2B5EF4-FFF2-40B4-BE49-F238E27FC236}">
                  <a16:creationId xmlns:a16="http://schemas.microsoft.com/office/drawing/2014/main" id="{2F9AC7E7-9E79-4DD7-B3E1-5B6E91B532DE}"/>
                </a:ext>
              </a:extLst>
            </p:cNvPr>
            <p:cNvSpPr>
              <a:spLocks/>
            </p:cNvSpPr>
            <p:nvPr/>
          </p:nvSpPr>
          <p:spPr bwMode="auto">
            <a:xfrm>
              <a:off x="5984817" y="3614951"/>
              <a:ext cx="91876" cy="199406"/>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a:extLst>
                <a:ext uri="{FF2B5EF4-FFF2-40B4-BE49-F238E27FC236}">
                  <a16:creationId xmlns:a16="http://schemas.microsoft.com/office/drawing/2014/main" id="{10DDE5DF-DA46-43D5-8D5E-91E00A3D2356}"/>
                </a:ext>
              </a:extLst>
            </p:cNvPr>
            <p:cNvSpPr>
              <a:spLocks/>
            </p:cNvSpPr>
            <p:nvPr/>
          </p:nvSpPr>
          <p:spPr bwMode="auto">
            <a:xfrm>
              <a:off x="5984817" y="3645204"/>
              <a:ext cx="74140" cy="169153"/>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a:extLst>
                <a:ext uri="{FF2B5EF4-FFF2-40B4-BE49-F238E27FC236}">
                  <a16:creationId xmlns:a16="http://schemas.microsoft.com/office/drawing/2014/main" id="{4A52260C-DDDC-401D-85BD-E11975897D81}"/>
                </a:ext>
              </a:extLst>
            </p:cNvPr>
            <p:cNvSpPr>
              <a:spLocks/>
            </p:cNvSpPr>
            <p:nvPr/>
          </p:nvSpPr>
          <p:spPr bwMode="auto">
            <a:xfrm>
              <a:off x="5972300" y="3370663"/>
              <a:ext cx="73084" cy="78334"/>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a:extLst>
                <a:ext uri="{FF2B5EF4-FFF2-40B4-BE49-F238E27FC236}">
                  <a16:creationId xmlns:a16="http://schemas.microsoft.com/office/drawing/2014/main" id="{1171E846-948A-45A6-BCA5-420DC69A522C}"/>
                </a:ext>
              </a:extLst>
            </p:cNvPr>
            <p:cNvSpPr>
              <a:spLocks/>
            </p:cNvSpPr>
            <p:nvPr/>
          </p:nvSpPr>
          <p:spPr bwMode="auto">
            <a:xfrm>
              <a:off x="6398196" y="3353953"/>
              <a:ext cx="74140" cy="73115"/>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a:extLst>
                <a:ext uri="{FF2B5EF4-FFF2-40B4-BE49-F238E27FC236}">
                  <a16:creationId xmlns:a16="http://schemas.microsoft.com/office/drawing/2014/main" id="{F0449222-AA08-4535-8450-AD0B65DBC9C7}"/>
                </a:ext>
              </a:extLst>
            </p:cNvPr>
            <p:cNvSpPr/>
            <p:nvPr/>
          </p:nvSpPr>
          <p:spPr>
            <a:xfrm>
              <a:off x="5950842" y="4373059"/>
              <a:ext cx="672872"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208" name="TextBox 207">
            <a:extLst>
              <a:ext uri="{FF2B5EF4-FFF2-40B4-BE49-F238E27FC236}">
                <a16:creationId xmlns:a16="http://schemas.microsoft.com/office/drawing/2014/main" id="{ACA385B5-CFCE-4B1E-853D-0EBBB3A5ACDE}"/>
              </a:ext>
            </a:extLst>
          </p:cNvPr>
          <p:cNvSpPr txBox="1"/>
          <p:nvPr userDrawn="1"/>
        </p:nvSpPr>
        <p:spPr>
          <a:xfrm>
            <a:off x="4335463" y="1571625"/>
            <a:ext cx="37242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F79646">
                    <a:lumMod val="50000"/>
                  </a:srgbClr>
                </a:solidFill>
              </a:rPr>
              <a:t>KHÁM PHÁ</a:t>
            </a:r>
          </a:p>
        </p:txBody>
      </p:sp>
    </p:spTree>
    <p:extLst>
      <p:ext uri="{BB962C8B-B14F-4D97-AF65-F5344CB8AC3E}">
        <p14:creationId xmlns:p14="http://schemas.microsoft.com/office/powerpoint/2010/main" val="326277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53" presetClass="entr" presetSubtype="1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par>
                                <p:cTn id="22" presetID="53" presetClass="entr" presetSubtype="16"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1000" fill="hold"/>
                                        <p:tgtEl>
                                          <p:spTgt spid="95"/>
                                        </p:tgtEl>
                                        <p:attrNameLst>
                                          <p:attrName>ppt_w</p:attrName>
                                        </p:attrNameLst>
                                      </p:cBhvr>
                                      <p:tavLst>
                                        <p:tav tm="0">
                                          <p:val>
                                            <p:fltVal val="0"/>
                                          </p:val>
                                        </p:tav>
                                        <p:tav tm="100000">
                                          <p:val>
                                            <p:strVal val="#ppt_w"/>
                                          </p:val>
                                        </p:tav>
                                      </p:tavLst>
                                    </p:anim>
                                    <p:anim calcmode="lin" valueType="num">
                                      <p:cBhvr>
                                        <p:cTn id="35" dur="1000" fill="hold"/>
                                        <p:tgtEl>
                                          <p:spTgt spid="95"/>
                                        </p:tgtEl>
                                        <p:attrNameLst>
                                          <p:attrName>ppt_h</p:attrName>
                                        </p:attrNameLst>
                                      </p:cBhvr>
                                      <p:tavLst>
                                        <p:tav tm="0">
                                          <p:val>
                                            <p:fltVal val="0"/>
                                          </p:val>
                                        </p:tav>
                                        <p:tav tm="100000">
                                          <p:val>
                                            <p:strVal val="#ppt_h"/>
                                          </p:val>
                                        </p:tav>
                                      </p:tavLst>
                                    </p:anim>
                                    <p:anim calcmode="lin" valueType="num">
                                      <p:cBhvr>
                                        <p:cTn id="36" dur="1000" fill="hold"/>
                                        <p:tgtEl>
                                          <p:spTgt spid="95"/>
                                        </p:tgtEl>
                                        <p:attrNameLst>
                                          <p:attrName>style.rotation</p:attrName>
                                        </p:attrNameLst>
                                      </p:cBhvr>
                                      <p:tavLst>
                                        <p:tav tm="0">
                                          <p:val>
                                            <p:fltVal val="90"/>
                                          </p:val>
                                        </p:tav>
                                        <p:tav tm="100000">
                                          <p:val>
                                            <p:fltVal val="0"/>
                                          </p:val>
                                        </p:tav>
                                      </p:tavLst>
                                    </p:anim>
                                    <p:animEffect transition="in" filter="fade">
                                      <p:cBhvr>
                                        <p:cTn id="37" dur="1000"/>
                                        <p:tgtEl>
                                          <p:spTgt spid="95"/>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08"/>
                                        </p:tgtEl>
                                        <p:attrNameLst>
                                          <p:attrName>style.visibility</p:attrName>
                                        </p:attrNameLst>
                                      </p:cBhvr>
                                      <p:to>
                                        <p:strVal val="visible"/>
                                      </p:to>
                                    </p:set>
                                    <p:animEffect transition="in" filter="randombar(horizontal)">
                                      <p:cBhvr>
                                        <p:cTn id="4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0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EB35BDA-C8E5-44D7-BCFE-5715B6831179}"/>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94014BF1-37B3-4B9E-9936-45F1187C5267}"/>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4C150642-B85E-4C89-B908-555AA2857AAA}"/>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85EADF81-006D-437D-A625-A44EFE7976F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34026DC5-2A2E-4D16-8E1B-054865C64C8C}"/>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E9BA4299-8E07-4050-8B9F-21DE87CC147B}"/>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B9ABCA35-0F29-4732-89ED-E6E3079F0496}"/>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51E6CC2B-43E4-44F1-9B79-3B56C96554AF}"/>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C9BBDD42-B591-4C1D-A1DF-E4C074E71871}"/>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55B90762-D4D1-4718-8872-1272A27F1C21}"/>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A6A3C8A8-727B-45E5-A670-20BC71D8AC2B}"/>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81D40F14-CEAE-437F-AD29-E6C8C27FB014}"/>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10F09A09-74B6-4C63-8D8C-0221A378DC9F}"/>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CF7F5851-B11C-4B73-9CBA-9EBEE5711FD9}"/>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E991E7AA-DAF6-44CA-B371-77320588BA14}"/>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48785B9A-4B8C-4394-A087-D11F60F9DAE6}"/>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FF54303C-6657-488F-86C9-A668425E5E6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9EBCBE0B-AA95-4421-9CDF-1FB345AED064}"/>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2A9A6EA5-2C8D-4CEB-9553-8CF9A083DCA6}"/>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4237540C-8C34-46FF-A4C9-9718E989692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F667C082-FF59-466C-9CCE-4C592C1785A1}"/>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2C97BB3A-2BE6-4D6B-B161-D28E48633F50}"/>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D59BF4A2-D504-4212-9C66-1646A68F6D57}"/>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EBF51D37-5E81-48FB-98F3-C7460C6F6894}"/>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567B5288-4816-4039-BBB4-8781A3A0AAB6}"/>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159F5E58-5133-499F-9633-3E01408D90CB}"/>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CA402E1B-9A57-4F82-9A04-B0F72966C6A2}"/>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0946CA9A-D95B-443F-AB08-C9B6CE8CAF7C}"/>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297AA709-BC51-45EC-BA51-15216457B1F3}"/>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2FE623CB-86C6-486D-A041-5F9F67296023}"/>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D702DD67-CD40-4DE8-8D76-CEA0D7AF307C}"/>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CEF39DFE-3609-4637-90B4-E4B6061B9CAC}"/>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DA58937C-8170-40B9-8E1E-08AFAED55A2F}"/>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2891BA39-FCAC-4A83-8B58-743DCB358D51}"/>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E96BF90F-6CA7-4AAE-81B3-F8236E8540AD}"/>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FAA3B686-CAA0-44DE-86F8-21EDDBA3D52B}"/>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37E37E9E-2CA1-49CF-8E98-8E729C62D0C7}"/>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EE5009C8-A9E1-49EB-8505-B4AD4B97EB9F}"/>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EE5F8D99-C98E-47FF-8E5D-405AF2CDE7CF}"/>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48D593A1-B2BD-4B41-882F-35D0D45F5F33}"/>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7A7778EF-6691-417D-8ABF-7DFAE349E838}"/>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FBCF98DD-CABD-4191-8C1F-4029523EEB58}"/>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86775C6A-DC4A-41C8-88D6-26F83C28A76F}"/>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BB396FFD-2460-4CF6-B1CC-3B2DFF267FA9}"/>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C9712FD8-6F61-405D-A9C8-D0D9535A518C}"/>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2D6C87D6-5760-4302-8DC3-372954D3D93B}"/>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25FD3A04-ADAA-4DCC-A2E7-928947C44E0E}"/>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D1E00812-E1FC-4A9F-8E44-360B0AB45FB3}"/>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D9CC2D1B-F4F7-406B-9FA9-F585701ADC82}"/>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450E8E63-00D6-438B-8E37-0A3AD227EF91}"/>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B9A18A89-571A-4C4A-BDBE-4A69C5635EE3}"/>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74E2BB9B-7459-42DD-88F7-F4F16E94D34C}"/>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D6E57201-3122-4502-A342-8FF70D3E1E5E}"/>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A287CB16-D7D7-4DA6-ADC1-BC2B682E8899}"/>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3E699059-7B2F-4E96-A6E2-E6CC2C62F6EA}"/>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DDE18EB3-F85F-4070-AC04-F01B11D425F4}"/>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877B945A-9C61-4F47-8A90-4FD9AE716208}"/>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E2AFD5B8-ED9B-47B4-B3D0-FC1B847EF607}"/>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6921AEFE-D000-46EE-93E0-C348A6919B0E}"/>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16DB13A1-606E-4864-9AE0-BD6647C614AE}"/>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9D9DE67B-6EF9-4D3B-8FA4-004143735491}"/>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A570D15F-8503-41FA-801B-40BA861C2A1E}"/>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5B6CBDAE-FF97-4752-A47E-C1B911157B38}"/>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C5AB3256-D1AC-4CAD-946B-F825A239B519}"/>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7C77DF25-0B7B-4121-8486-BA7B05F1D68C}"/>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3FA81D06-F134-416C-83F1-B2942DCDE784}"/>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33AE51F7-5AD0-48A4-B382-915A62A9E913}"/>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BB669839-89E2-41BF-8E1B-3577DD0FA8BD}"/>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28DBD3DD-2A64-4DB4-A4A2-5AD2DDFBE777}"/>
              </a:ext>
            </a:extLst>
          </p:cNvPr>
          <p:cNvSpPr/>
          <p:nvPr userDrawn="1"/>
        </p:nvSpPr>
        <p:spPr>
          <a:xfrm rot="126755">
            <a:off x="3092450" y="1090613"/>
            <a:ext cx="5549900"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7C399C29-CF8D-41A1-9F66-F165AC27E03A}"/>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4392C455-A12C-47F8-BDDF-88FE8105804F}"/>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3" name="TextBox 72">
            <a:extLst>
              <a:ext uri="{FF2B5EF4-FFF2-40B4-BE49-F238E27FC236}">
                <a16:creationId xmlns:a16="http://schemas.microsoft.com/office/drawing/2014/main" id="{DECF4B14-F6AF-4419-A767-AB623ABFF74A}"/>
              </a:ext>
            </a:extLst>
          </p:cNvPr>
          <p:cNvSpPr txBox="1"/>
          <p:nvPr userDrawn="1"/>
        </p:nvSpPr>
        <p:spPr>
          <a:xfrm>
            <a:off x="3557588" y="1522413"/>
            <a:ext cx="4519612"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C00000"/>
                </a:solidFill>
              </a:rPr>
              <a:t>HOẠT ĐỘNG</a:t>
            </a:r>
          </a:p>
        </p:txBody>
      </p:sp>
      <p:grpSp>
        <p:nvGrpSpPr>
          <p:cNvPr id="74" name="Google Shape;631;p30">
            <a:extLst>
              <a:ext uri="{FF2B5EF4-FFF2-40B4-BE49-F238E27FC236}">
                <a16:creationId xmlns:a16="http://schemas.microsoft.com/office/drawing/2014/main" id="{13E397B1-2623-4E8E-BE95-7CCEA24ACA8E}"/>
              </a:ext>
            </a:extLst>
          </p:cNvPr>
          <p:cNvGrpSpPr>
            <a:grpSpLocks/>
          </p:cNvGrpSpPr>
          <p:nvPr userDrawn="1"/>
        </p:nvGrpSpPr>
        <p:grpSpPr bwMode="auto">
          <a:xfrm>
            <a:off x="7672388" y="3622675"/>
            <a:ext cx="1311275" cy="2486025"/>
            <a:chOff x="961250" y="234750"/>
            <a:chExt cx="1222525" cy="2320700"/>
          </a:xfrm>
        </p:grpSpPr>
        <p:sp>
          <p:nvSpPr>
            <p:cNvPr id="75" name="Google Shape;632;p30">
              <a:extLst>
                <a:ext uri="{FF2B5EF4-FFF2-40B4-BE49-F238E27FC236}">
                  <a16:creationId xmlns:a16="http://schemas.microsoft.com/office/drawing/2014/main" id="{94513731-D1E1-4066-A6B0-C7C51101AAE3}"/>
                </a:ext>
              </a:extLst>
            </p:cNvPr>
            <p:cNvSpPr>
              <a:spLocks/>
            </p:cNvSpPr>
            <p:nvPr/>
          </p:nvSpPr>
          <p:spPr bwMode="auto">
            <a:xfrm>
              <a:off x="1529225" y="1558100"/>
              <a:ext cx="189075" cy="241150"/>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3;p30">
              <a:extLst>
                <a:ext uri="{FF2B5EF4-FFF2-40B4-BE49-F238E27FC236}">
                  <a16:creationId xmlns:a16="http://schemas.microsoft.com/office/drawing/2014/main" id="{ECDA1349-3A21-449D-B0A1-8A201E034841}"/>
                </a:ext>
              </a:extLst>
            </p:cNvPr>
            <p:cNvSpPr>
              <a:spLocks/>
            </p:cNvSpPr>
            <p:nvPr/>
          </p:nvSpPr>
          <p:spPr bwMode="auto">
            <a:xfrm>
              <a:off x="1647700" y="1816875"/>
              <a:ext cx="206725" cy="252400"/>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634;p30">
              <a:extLst>
                <a:ext uri="{FF2B5EF4-FFF2-40B4-BE49-F238E27FC236}">
                  <a16:creationId xmlns:a16="http://schemas.microsoft.com/office/drawing/2014/main" id="{A5BFBDA4-B99A-48FF-911A-4B848AE7949C}"/>
                </a:ext>
              </a:extLst>
            </p:cNvPr>
            <p:cNvSpPr/>
            <p:nvPr/>
          </p:nvSpPr>
          <p:spPr>
            <a:xfrm>
              <a:off x="1599153" y="1737425"/>
              <a:ext cx="164287"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8" name="Google Shape;635;p30">
              <a:extLst>
                <a:ext uri="{FF2B5EF4-FFF2-40B4-BE49-F238E27FC236}">
                  <a16:creationId xmlns:a16="http://schemas.microsoft.com/office/drawing/2014/main" id="{91BD1C6B-7F0A-4A37-9EB7-47249A554181}"/>
                </a:ext>
              </a:extLst>
            </p:cNvPr>
            <p:cNvSpPr>
              <a:spLocks/>
            </p:cNvSpPr>
            <p:nvPr/>
          </p:nvSpPr>
          <p:spPr bwMode="auto">
            <a:xfrm>
              <a:off x="1287250" y="1496000"/>
              <a:ext cx="392400" cy="420700"/>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6;p30">
              <a:extLst>
                <a:ext uri="{FF2B5EF4-FFF2-40B4-BE49-F238E27FC236}">
                  <a16:creationId xmlns:a16="http://schemas.microsoft.com/office/drawing/2014/main" id="{5B27ECAF-7511-4313-9166-63091CB9569B}"/>
                </a:ext>
              </a:extLst>
            </p:cNvPr>
            <p:cNvSpPr>
              <a:spLocks/>
            </p:cNvSpPr>
            <p:nvPr/>
          </p:nvSpPr>
          <p:spPr bwMode="auto">
            <a:xfrm>
              <a:off x="1567025" y="1904250"/>
              <a:ext cx="4225" cy="25"/>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7;p30">
              <a:extLst>
                <a:ext uri="{FF2B5EF4-FFF2-40B4-BE49-F238E27FC236}">
                  <a16:creationId xmlns:a16="http://schemas.microsoft.com/office/drawing/2014/main" id="{F9659AE8-329B-47EB-9F6E-903AAA2C7151}"/>
                </a:ext>
              </a:extLst>
            </p:cNvPr>
            <p:cNvSpPr>
              <a:spLocks/>
            </p:cNvSpPr>
            <p:nvPr/>
          </p:nvSpPr>
          <p:spPr bwMode="auto">
            <a:xfrm>
              <a:off x="1567025" y="1575725"/>
              <a:ext cx="7600" cy="328550"/>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8;p30">
              <a:extLst>
                <a:ext uri="{FF2B5EF4-FFF2-40B4-BE49-F238E27FC236}">
                  <a16:creationId xmlns:a16="http://schemas.microsoft.com/office/drawing/2014/main" id="{DED371AF-A75B-421A-BC6E-2D8A0B0AC348}"/>
                </a:ext>
              </a:extLst>
            </p:cNvPr>
            <p:cNvSpPr>
              <a:spLocks/>
            </p:cNvSpPr>
            <p:nvPr/>
          </p:nvSpPr>
          <p:spPr bwMode="auto">
            <a:xfrm>
              <a:off x="1462000" y="1915175"/>
              <a:ext cx="49600" cy="3400"/>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39;p30">
              <a:extLst>
                <a:ext uri="{FF2B5EF4-FFF2-40B4-BE49-F238E27FC236}">
                  <a16:creationId xmlns:a16="http://schemas.microsoft.com/office/drawing/2014/main" id="{B0210BE7-05FA-4B9C-951F-93DCBD6E5697}"/>
                </a:ext>
              </a:extLst>
            </p:cNvPr>
            <p:cNvSpPr>
              <a:spLocks/>
            </p:cNvSpPr>
            <p:nvPr/>
          </p:nvSpPr>
          <p:spPr bwMode="auto">
            <a:xfrm>
              <a:off x="1462000" y="1533725"/>
              <a:ext cx="73975" cy="384850"/>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0;p30">
              <a:extLst>
                <a:ext uri="{FF2B5EF4-FFF2-40B4-BE49-F238E27FC236}">
                  <a16:creationId xmlns:a16="http://schemas.microsoft.com/office/drawing/2014/main" id="{9FCD0538-0173-489E-95F6-33CF6CA1086C}"/>
                </a:ext>
              </a:extLst>
            </p:cNvPr>
            <p:cNvSpPr>
              <a:spLocks/>
            </p:cNvSpPr>
            <p:nvPr/>
          </p:nvSpPr>
          <p:spPr bwMode="auto">
            <a:xfrm>
              <a:off x="1602325" y="1519450"/>
              <a:ext cx="3375" cy="14300"/>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1;p30">
              <a:extLst>
                <a:ext uri="{FF2B5EF4-FFF2-40B4-BE49-F238E27FC236}">
                  <a16:creationId xmlns:a16="http://schemas.microsoft.com/office/drawing/2014/main" id="{07F8DA2E-19BC-4C2F-B054-3286CC325DFE}"/>
                </a:ext>
              </a:extLst>
            </p:cNvPr>
            <p:cNvSpPr>
              <a:spLocks/>
            </p:cNvSpPr>
            <p:nvPr/>
          </p:nvSpPr>
          <p:spPr bwMode="auto">
            <a:xfrm>
              <a:off x="1571225" y="1533725"/>
              <a:ext cx="34475" cy="370550"/>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642;p30">
              <a:extLst>
                <a:ext uri="{FF2B5EF4-FFF2-40B4-BE49-F238E27FC236}">
                  <a16:creationId xmlns:a16="http://schemas.microsoft.com/office/drawing/2014/main" id="{723E0D2C-011E-4DFB-8021-A24CBEA38936}"/>
                </a:ext>
              </a:extLst>
            </p:cNvPr>
            <p:cNvSpPr/>
            <p:nvPr/>
          </p:nvSpPr>
          <p:spPr>
            <a:xfrm>
              <a:off x="1517750" y="1953787"/>
              <a:ext cx="253089"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643;p30">
              <a:extLst>
                <a:ext uri="{FF2B5EF4-FFF2-40B4-BE49-F238E27FC236}">
                  <a16:creationId xmlns:a16="http://schemas.microsoft.com/office/drawing/2014/main" id="{78594ADE-E05E-423B-8385-98DB595AC3DA}"/>
                </a:ext>
              </a:extLst>
            </p:cNvPr>
            <p:cNvSpPr/>
            <p:nvPr/>
          </p:nvSpPr>
          <p:spPr>
            <a:xfrm>
              <a:off x="1517750" y="2272402"/>
              <a:ext cx="85843"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644;p30">
              <a:extLst>
                <a:ext uri="{FF2B5EF4-FFF2-40B4-BE49-F238E27FC236}">
                  <a16:creationId xmlns:a16="http://schemas.microsoft.com/office/drawing/2014/main" id="{E35933B5-369D-4901-A898-A147ACCFF725}"/>
                </a:ext>
              </a:extLst>
            </p:cNvPr>
            <p:cNvSpPr/>
            <p:nvPr/>
          </p:nvSpPr>
          <p:spPr>
            <a:xfrm>
              <a:off x="1264661" y="1989353"/>
              <a:ext cx="358173"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8" name="Google Shape;645;p30">
              <a:extLst>
                <a:ext uri="{FF2B5EF4-FFF2-40B4-BE49-F238E27FC236}">
                  <a16:creationId xmlns:a16="http://schemas.microsoft.com/office/drawing/2014/main" id="{A240C472-D08F-4C88-A1E7-D6A0122AFB54}"/>
                </a:ext>
              </a:extLst>
            </p:cNvPr>
            <p:cNvSpPr/>
            <p:nvPr/>
          </p:nvSpPr>
          <p:spPr>
            <a:xfrm>
              <a:off x="1273541" y="1873763"/>
              <a:ext cx="42033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9" name="Google Shape;646;p30">
              <a:extLst>
                <a:ext uri="{FF2B5EF4-FFF2-40B4-BE49-F238E27FC236}">
                  <a16:creationId xmlns:a16="http://schemas.microsoft.com/office/drawing/2014/main" id="{0EC26733-DE0E-45E5-B5D9-4B8216F39AA7}"/>
                </a:ext>
              </a:extLst>
            </p:cNvPr>
            <p:cNvSpPr/>
            <p:nvPr/>
          </p:nvSpPr>
          <p:spPr>
            <a:xfrm>
              <a:off x="1559192" y="2072341"/>
              <a:ext cx="121364"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647;p30">
              <a:extLst>
                <a:ext uri="{FF2B5EF4-FFF2-40B4-BE49-F238E27FC236}">
                  <a16:creationId xmlns:a16="http://schemas.microsoft.com/office/drawing/2014/main" id="{D5EB7431-F23C-4A12-8805-31EE73F67211}"/>
                </a:ext>
              </a:extLst>
            </p:cNvPr>
            <p:cNvSpPr/>
            <p:nvPr/>
          </p:nvSpPr>
          <p:spPr>
            <a:xfrm>
              <a:off x="1494070" y="1995281"/>
              <a:ext cx="111004"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1" name="Google Shape;648;p30">
              <a:extLst>
                <a:ext uri="{FF2B5EF4-FFF2-40B4-BE49-F238E27FC236}">
                  <a16:creationId xmlns:a16="http://schemas.microsoft.com/office/drawing/2014/main" id="{43F8F8C0-DD58-4544-9F3C-35944C462E2C}"/>
                </a:ext>
              </a:extLst>
            </p:cNvPr>
            <p:cNvSpPr/>
            <p:nvPr/>
          </p:nvSpPr>
          <p:spPr>
            <a:xfrm>
              <a:off x="1529591" y="2488764"/>
              <a:ext cx="152445"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2" name="Google Shape;649;p30">
              <a:extLst>
                <a:ext uri="{FF2B5EF4-FFF2-40B4-BE49-F238E27FC236}">
                  <a16:creationId xmlns:a16="http://schemas.microsoft.com/office/drawing/2014/main" id="{6303A64E-A895-46C6-821A-B66A142FA23D}"/>
                </a:ext>
              </a:extLst>
            </p:cNvPr>
            <p:cNvSpPr>
              <a:spLocks/>
            </p:cNvSpPr>
            <p:nvPr/>
          </p:nvSpPr>
          <p:spPr bwMode="auto">
            <a:xfrm>
              <a:off x="1500650" y="1379125"/>
              <a:ext cx="112625" cy="203350"/>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0;p30">
              <a:extLst>
                <a:ext uri="{FF2B5EF4-FFF2-40B4-BE49-F238E27FC236}">
                  <a16:creationId xmlns:a16="http://schemas.microsoft.com/office/drawing/2014/main" id="{775DA09D-C8BA-44B1-8A97-261C1374C45A}"/>
                </a:ext>
              </a:extLst>
            </p:cNvPr>
            <p:cNvSpPr>
              <a:spLocks/>
            </p:cNvSpPr>
            <p:nvPr/>
          </p:nvSpPr>
          <p:spPr bwMode="auto">
            <a:xfrm>
              <a:off x="1059550" y="406000"/>
              <a:ext cx="1015850" cy="1068100"/>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1;p30">
              <a:extLst>
                <a:ext uri="{FF2B5EF4-FFF2-40B4-BE49-F238E27FC236}">
                  <a16:creationId xmlns:a16="http://schemas.microsoft.com/office/drawing/2014/main" id="{B00D574D-1FD1-4AFA-89B7-56EF1DE3568E}"/>
                </a:ext>
              </a:extLst>
            </p:cNvPr>
            <p:cNvSpPr>
              <a:spLocks/>
            </p:cNvSpPr>
            <p:nvPr/>
          </p:nvSpPr>
          <p:spPr bwMode="auto">
            <a:xfrm>
              <a:off x="1077200" y="1176625"/>
              <a:ext cx="651175" cy="297475"/>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2;p30">
              <a:extLst>
                <a:ext uri="{FF2B5EF4-FFF2-40B4-BE49-F238E27FC236}">
                  <a16:creationId xmlns:a16="http://schemas.microsoft.com/office/drawing/2014/main" id="{80405785-688B-4F94-851A-DE50AB6CB9BA}"/>
                </a:ext>
              </a:extLst>
            </p:cNvPr>
            <p:cNvSpPr>
              <a:spLocks/>
            </p:cNvSpPr>
            <p:nvPr/>
          </p:nvSpPr>
          <p:spPr bwMode="auto">
            <a:xfrm>
              <a:off x="1560325" y="1467350"/>
              <a:ext cx="48750" cy="3375"/>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3;p30">
              <a:extLst>
                <a:ext uri="{FF2B5EF4-FFF2-40B4-BE49-F238E27FC236}">
                  <a16:creationId xmlns:a16="http://schemas.microsoft.com/office/drawing/2014/main" id="{1A60C7BB-A363-49BF-8C3F-3CE149CADBE3}"/>
                </a:ext>
              </a:extLst>
            </p:cNvPr>
            <p:cNvSpPr>
              <a:spLocks/>
            </p:cNvSpPr>
            <p:nvPr/>
          </p:nvSpPr>
          <p:spPr bwMode="auto">
            <a:xfrm>
              <a:off x="1077200" y="1078325"/>
              <a:ext cx="651175" cy="395775"/>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654;p30">
              <a:extLst>
                <a:ext uri="{FF2B5EF4-FFF2-40B4-BE49-F238E27FC236}">
                  <a16:creationId xmlns:a16="http://schemas.microsoft.com/office/drawing/2014/main" id="{E01A696A-4615-495D-BBAB-C5869197BF55}"/>
                </a:ext>
              </a:extLst>
            </p:cNvPr>
            <p:cNvSpPr/>
            <p:nvPr/>
          </p:nvSpPr>
          <p:spPr>
            <a:xfrm>
              <a:off x="1232100" y="1481052"/>
              <a:ext cx="279731"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8" name="Google Shape;655;p30">
              <a:extLst>
                <a:ext uri="{FF2B5EF4-FFF2-40B4-BE49-F238E27FC236}">
                  <a16:creationId xmlns:a16="http://schemas.microsoft.com/office/drawing/2014/main" id="{2F2AD87A-0F7D-4982-8C9B-FBD4ACC9DD8B}"/>
                </a:ext>
              </a:extLst>
            </p:cNvPr>
            <p:cNvSpPr/>
            <p:nvPr/>
          </p:nvSpPr>
          <p:spPr>
            <a:xfrm>
              <a:off x="1235060" y="1481052"/>
              <a:ext cx="273811"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9" name="Google Shape;656;p30">
              <a:extLst>
                <a:ext uri="{FF2B5EF4-FFF2-40B4-BE49-F238E27FC236}">
                  <a16:creationId xmlns:a16="http://schemas.microsoft.com/office/drawing/2014/main" id="{424FFFBA-9408-4E58-8EBC-5E8521DB570A}"/>
                </a:ext>
              </a:extLst>
            </p:cNvPr>
            <p:cNvSpPr/>
            <p:nvPr/>
          </p:nvSpPr>
          <p:spPr>
            <a:xfrm>
              <a:off x="1605073" y="1516619"/>
              <a:ext cx="158366"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0" name="Google Shape;657;p30">
              <a:extLst>
                <a:ext uri="{FF2B5EF4-FFF2-40B4-BE49-F238E27FC236}">
                  <a16:creationId xmlns:a16="http://schemas.microsoft.com/office/drawing/2014/main" id="{FADC24AA-8647-4198-A97B-91666A700C1E}"/>
                </a:ext>
              </a:extLst>
            </p:cNvPr>
            <p:cNvSpPr>
              <a:spLocks/>
            </p:cNvSpPr>
            <p:nvPr/>
          </p:nvSpPr>
          <p:spPr bwMode="auto">
            <a:xfrm>
              <a:off x="1742650" y="1988275"/>
              <a:ext cx="25" cy="56325"/>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658;p30">
              <a:extLst>
                <a:ext uri="{FF2B5EF4-FFF2-40B4-BE49-F238E27FC236}">
                  <a16:creationId xmlns:a16="http://schemas.microsoft.com/office/drawing/2014/main" id="{5B0EE0B3-471A-476C-9C8C-B5DF0BAA9199}"/>
                </a:ext>
              </a:extLst>
            </p:cNvPr>
            <p:cNvSpPr/>
            <p:nvPr/>
          </p:nvSpPr>
          <p:spPr>
            <a:xfrm>
              <a:off x="1612474" y="1526992"/>
              <a:ext cx="12876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2" name="Google Shape;659;p30">
              <a:extLst>
                <a:ext uri="{FF2B5EF4-FFF2-40B4-BE49-F238E27FC236}">
                  <a16:creationId xmlns:a16="http://schemas.microsoft.com/office/drawing/2014/main" id="{CCB1303A-4EAD-461A-BE65-1E52349A9547}"/>
                </a:ext>
              </a:extLst>
            </p:cNvPr>
            <p:cNvSpPr>
              <a:spLocks/>
            </p:cNvSpPr>
            <p:nvPr/>
          </p:nvSpPr>
          <p:spPr bwMode="auto">
            <a:xfrm>
              <a:off x="1672050" y="1203050"/>
              <a:ext cx="133625" cy="120650"/>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0;p30">
              <a:extLst>
                <a:ext uri="{FF2B5EF4-FFF2-40B4-BE49-F238E27FC236}">
                  <a16:creationId xmlns:a16="http://schemas.microsoft.com/office/drawing/2014/main" id="{09BEC789-232D-4D48-B578-6A19D9631F0B}"/>
                </a:ext>
              </a:extLst>
            </p:cNvPr>
            <p:cNvSpPr>
              <a:spLocks/>
            </p:cNvSpPr>
            <p:nvPr/>
          </p:nvSpPr>
          <p:spPr bwMode="auto">
            <a:xfrm>
              <a:off x="1511575" y="981325"/>
              <a:ext cx="189075" cy="169625"/>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661;p30">
              <a:extLst>
                <a:ext uri="{FF2B5EF4-FFF2-40B4-BE49-F238E27FC236}">
                  <a16:creationId xmlns:a16="http://schemas.microsoft.com/office/drawing/2014/main" id="{1DA16203-62C8-40F1-A3DF-77BFBA8E5E25}"/>
                </a:ext>
              </a:extLst>
            </p:cNvPr>
            <p:cNvSpPr/>
            <p:nvPr/>
          </p:nvSpPr>
          <p:spPr>
            <a:xfrm>
              <a:off x="1417107" y="1104642"/>
              <a:ext cx="217568"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5" name="Google Shape;662;p30">
              <a:extLst>
                <a:ext uri="{FF2B5EF4-FFF2-40B4-BE49-F238E27FC236}">
                  <a16:creationId xmlns:a16="http://schemas.microsoft.com/office/drawing/2014/main" id="{B3226F1A-B4CE-4F79-BBBD-63E6A28B11B4}"/>
                </a:ext>
              </a:extLst>
            </p:cNvPr>
            <p:cNvSpPr>
              <a:spLocks/>
            </p:cNvSpPr>
            <p:nvPr/>
          </p:nvSpPr>
          <p:spPr bwMode="auto">
            <a:xfrm>
              <a:off x="1851025" y="1079925"/>
              <a:ext cx="161350" cy="143875"/>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663;p30">
              <a:extLst>
                <a:ext uri="{FF2B5EF4-FFF2-40B4-BE49-F238E27FC236}">
                  <a16:creationId xmlns:a16="http://schemas.microsoft.com/office/drawing/2014/main" id="{7CEA589C-E6D8-4DB4-8F81-0D8637118E18}"/>
                </a:ext>
              </a:extLst>
            </p:cNvPr>
            <p:cNvSpPr/>
            <p:nvPr/>
          </p:nvSpPr>
          <p:spPr>
            <a:xfrm>
              <a:off x="1861123" y="1212823"/>
              <a:ext cx="131724"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7" name="Google Shape;664;p30">
              <a:extLst>
                <a:ext uri="{FF2B5EF4-FFF2-40B4-BE49-F238E27FC236}">
                  <a16:creationId xmlns:a16="http://schemas.microsoft.com/office/drawing/2014/main" id="{D469E394-5120-4D7F-8729-A0C205B0A214}"/>
                </a:ext>
              </a:extLst>
            </p:cNvPr>
            <p:cNvSpPr>
              <a:spLocks/>
            </p:cNvSpPr>
            <p:nvPr/>
          </p:nvSpPr>
          <p:spPr bwMode="auto">
            <a:xfrm>
              <a:off x="1609050" y="1010500"/>
              <a:ext cx="70600" cy="61000"/>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5;p30">
              <a:extLst>
                <a:ext uri="{FF2B5EF4-FFF2-40B4-BE49-F238E27FC236}">
                  <a16:creationId xmlns:a16="http://schemas.microsoft.com/office/drawing/2014/main" id="{3CC1B725-B40D-4BD3-8D6B-3B28C30BDECA}"/>
                </a:ext>
              </a:extLst>
            </p:cNvPr>
            <p:cNvSpPr>
              <a:spLocks/>
            </p:cNvSpPr>
            <p:nvPr/>
          </p:nvSpPr>
          <p:spPr bwMode="auto">
            <a:xfrm>
              <a:off x="1920775" y="1096000"/>
              <a:ext cx="70600" cy="61125"/>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6;p30">
              <a:extLst>
                <a:ext uri="{FF2B5EF4-FFF2-40B4-BE49-F238E27FC236}">
                  <a16:creationId xmlns:a16="http://schemas.microsoft.com/office/drawing/2014/main" id="{367D6D4A-8641-499D-B9CE-78F72AD46485}"/>
                </a:ext>
              </a:extLst>
            </p:cNvPr>
            <p:cNvSpPr>
              <a:spLocks/>
            </p:cNvSpPr>
            <p:nvPr/>
          </p:nvSpPr>
          <p:spPr bwMode="auto">
            <a:xfrm>
              <a:off x="961250" y="236825"/>
              <a:ext cx="1222525" cy="946550"/>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7;p30">
              <a:extLst>
                <a:ext uri="{FF2B5EF4-FFF2-40B4-BE49-F238E27FC236}">
                  <a16:creationId xmlns:a16="http://schemas.microsoft.com/office/drawing/2014/main" id="{B1B65237-020F-4979-8AA4-E49C3BDCBEF4}"/>
                </a:ext>
              </a:extLst>
            </p:cNvPr>
            <p:cNvSpPr>
              <a:spLocks/>
            </p:cNvSpPr>
            <p:nvPr/>
          </p:nvSpPr>
          <p:spPr bwMode="auto">
            <a:xfrm>
              <a:off x="989800" y="234750"/>
              <a:ext cx="1193975" cy="706225"/>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8;p30">
              <a:extLst>
                <a:ext uri="{FF2B5EF4-FFF2-40B4-BE49-F238E27FC236}">
                  <a16:creationId xmlns:a16="http://schemas.microsoft.com/office/drawing/2014/main" id="{6580B0EC-2B6A-415D-8616-C93E7F98D4EC}"/>
                </a:ext>
              </a:extLst>
            </p:cNvPr>
            <p:cNvSpPr>
              <a:spLocks/>
            </p:cNvSpPr>
            <p:nvPr/>
          </p:nvSpPr>
          <p:spPr bwMode="auto">
            <a:xfrm>
              <a:off x="989800" y="238125"/>
              <a:ext cx="1193975" cy="935175"/>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69;p30">
              <a:extLst>
                <a:ext uri="{FF2B5EF4-FFF2-40B4-BE49-F238E27FC236}">
                  <a16:creationId xmlns:a16="http://schemas.microsoft.com/office/drawing/2014/main" id="{48C5E79C-D685-4807-80C7-230400A8B3C4}"/>
                </a:ext>
              </a:extLst>
            </p:cNvPr>
            <p:cNvSpPr>
              <a:spLocks/>
            </p:cNvSpPr>
            <p:nvPr/>
          </p:nvSpPr>
          <p:spPr bwMode="auto">
            <a:xfrm>
              <a:off x="1070475" y="1736225"/>
              <a:ext cx="244525" cy="252075"/>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0;p30">
              <a:extLst>
                <a:ext uri="{FF2B5EF4-FFF2-40B4-BE49-F238E27FC236}">
                  <a16:creationId xmlns:a16="http://schemas.microsoft.com/office/drawing/2014/main" id="{627B5A5E-B122-4C1D-B3F3-A300BEC1FB3F}"/>
                </a:ext>
              </a:extLst>
            </p:cNvPr>
            <p:cNvSpPr>
              <a:spLocks/>
            </p:cNvSpPr>
            <p:nvPr/>
          </p:nvSpPr>
          <p:spPr bwMode="auto">
            <a:xfrm>
              <a:off x="1272950" y="1526175"/>
              <a:ext cx="203375" cy="224350"/>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671;p30">
              <a:extLst>
                <a:ext uri="{FF2B5EF4-FFF2-40B4-BE49-F238E27FC236}">
                  <a16:creationId xmlns:a16="http://schemas.microsoft.com/office/drawing/2014/main" id="{D01C2AAB-921E-40F8-B0A2-E23B5BD2BA0D}"/>
                </a:ext>
              </a:extLst>
            </p:cNvPr>
            <p:cNvSpPr/>
            <p:nvPr/>
          </p:nvSpPr>
          <p:spPr>
            <a:xfrm>
              <a:off x="1273541" y="1525510"/>
              <a:ext cx="199808"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15" name="Google Shape;672;p30">
              <a:extLst>
                <a:ext uri="{FF2B5EF4-FFF2-40B4-BE49-F238E27FC236}">
                  <a16:creationId xmlns:a16="http://schemas.microsoft.com/office/drawing/2014/main" id="{BEB30257-D51D-4691-992E-FE2C49238924}"/>
                </a:ext>
              </a:extLst>
            </p:cNvPr>
            <p:cNvSpPr/>
            <p:nvPr/>
          </p:nvSpPr>
          <p:spPr>
            <a:xfrm>
              <a:off x="1220259" y="1658884"/>
              <a:ext cx="153926"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6" name="Google Shape;211;p3">
            <a:extLst>
              <a:ext uri="{FF2B5EF4-FFF2-40B4-BE49-F238E27FC236}">
                <a16:creationId xmlns:a16="http://schemas.microsoft.com/office/drawing/2014/main" id="{A94F02FC-5FD9-4C8D-9DE9-9C49674940F8}"/>
              </a:ext>
            </a:extLst>
          </p:cNvPr>
          <p:cNvGrpSpPr>
            <a:grpSpLocks/>
          </p:cNvGrpSpPr>
          <p:nvPr userDrawn="1"/>
        </p:nvGrpSpPr>
        <p:grpSpPr bwMode="auto">
          <a:xfrm>
            <a:off x="1030288" y="1581150"/>
            <a:ext cx="444500" cy="398463"/>
            <a:chOff x="2495125" y="2142250"/>
            <a:chExt cx="444275" cy="398525"/>
          </a:xfrm>
        </p:grpSpPr>
        <p:sp>
          <p:nvSpPr>
            <p:cNvPr id="117" name="Google Shape;212;p3">
              <a:extLst>
                <a:ext uri="{FF2B5EF4-FFF2-40B4-BE49-F238E27FC236}">
                  <a16:creationId xmlns:a16="http://schemas.microsoft.com/office/drawing/2014/main" id="{C487210E-8814-4BD4-9992-EBFC389A2131}"/>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213;p3">
              <a:extLst>
                <a:ext uri="{FF2B5EF4-FFF2-40B4-BE49-F238E27FC236}">
                  <a16:creationId xmlns:a16="http://schemas.microsoft.com/office/drawing/2014/main" id="{0E1F8890-7B27-4647-84B0-46D8DF16F837}"/>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9" name="Google Shape;214;p3">
            <a:extLst>
              <a:ext uri="{FF2B5EF4-FFF2-40B4-BE49-F238E27FC236}">
                <a16:creationId xmlns:a16="http://schemas.microsoft.com/office/drawing/2014/main" id="{2C21A14D-CEDF-489D-A661-7DE9A4317D49}"/>
              </a:ext>
            </a:extLst>
          </p:cNvPr>
          <p:cNvGrpSpPr>
            <a:grpSpLocks/>
          </p:cNvGrpSpPr>
          <p:nvPr userDrawn="1"/>
        </p:nvGrpSpPr>
        <p:grpSpPr bwMode="auto">
          <a:xfrm>
            <a:off x="10560050" y="5038725"/>
            <a:ext cx="292100" cy="280988"/>
            <a:chOff x="3243875" y="2372825"/>
            <a:chExt cx="291375" cy="281375"/>
          </a:xfrm>
        </p:grpSpPr>
        <p:sp>
          <p:nvSpPr>
            <p:cNvPr id="120" name="Google Shape;215;p3">
              <a:extLst>
                <a:ext uri="{FF2B5EF4-FFF2-40B4-BE49-F238E27FC236}">
                  <a16:creationId xmlns:a16="http://schemas.microsoft.com/office/drawing/2014/main" id="{04BE88BF-6F15-402E-B698-4ABC89C54798}"/>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216;p3">
              <a:extLst>
                <a:ext uri="{FF2B5EF4-FFF2-40B4-BE49-F238E27FC236}">
                  <a16:creationId xmlns:a16="http://schemas.microsoft.com/office/drawing/2014/main" id="{52FC284C-D2F9-4792-BBAF-E12B0BBA8400}"/>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2" name="Google Shape;217;p3">
              <a:extLst>
                <a:ext uri="{FF2B5EF4-FFF2-40B4-BE49-F238E27FC236}">
                  <a16:creationId xmlns:a16="http://schemas.microsoft.com/office/drawing/2014/main" id="{AA12EF99-683A-4551-981A-63B6EB5CCE45}"/>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3" name="Google Shape;218;p3">
              <a:extLst>
                <a:ext uri="{FF2B5EF4-FFF2-40B4-BE49-F238E27FC236}">
                  <a16:creationId xmlns:a16="http://schemas.microsoft.com/office/drawing/2014/main" id="{FB0BD479-75EE-48EF-9685-DF95E1FCCBB1}"/>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4" name="Google Shape;219;p3">
              <a:extLst>
                <a:ext uri="{FF2B5EF4-FFF2-40B4-BE49-F238E27FC236}">
                  <a16:creationId xmlns:a16="http://schemas.microsoft.com/office/drawing/2014/main" id="{0D00E916-8C82-4E50-8CED-35502C57263F}"/>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5" name="Google Shape;220;p3">
              <a:extLst>
                <a:ext uri="{FF2B5EF4-FFF2-40B4-BE49-F238E27FC236}">
                  <a16:creationId xmlns:a16="http://schemas.microsoft.com/office/drawing/2014/main" id="{2A67A960-EF9C-4FA2-9FB8-273622DB6647}"/>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6" name="Google Shape;221;p3">
              <a:extLst>
                <a:ext uri="{FF2B5EF4-FFF2-40B4-BE49-F238E27FC236}">
                  <a16:creationId xmlns:a16="http://schemas.microsoft.com/office/drawing/2014/main" id="{5533497D-3CD8-4D37-BD5B-73F784B0A570}"/>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27" name="Google Shape;222;p3">
              <a:extLst>
                <a:ext uri="{FF2B5EF4-FFF2-40B4-BE49-F238E27FC236}">
                  <a16:creationId xmlns:a16="http://schemas.microsoft.com/office/drawing/2014/main" id="{74E7263B-A8CC-414E-AC51-C706E7E6109E}"/>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8" name="Google Shape;223;p3">
              <a:extLst>
                <a:ext uri="{FF2B5EF4-FFF2-40B4-BE49-F238E27FC236}">
                  <a16:creationId xmlns:a16="http://schemas.microsoft.com/office/drawing/2014/main" id="{B6541057-5F8A-4C50-88E1-8EE1E56AAF6E}"/>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9" name="Google Shape;224;p3">
              <a:extLst>
                <a:ext uri="{FF2B5EF4-FFF2-40B4-BE49-F238E27FC236}">
                  <a16:creationId xmlns:a16="http://schemas.microsoft.com/office/drawing/2014/main" id="{BB7C5EE7-F1B5-40C4-8ADE-E777531D0530}"/>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0" name="Google Shape;225;p3">
            <a:extLst>
              <a:ext uri="{FF2B5EF4-FFF2-40B4-BE49-F238E27FC236}">
                <a16:creationId xmlns:a16="http://schemas.microsoft.com/office/drawing/2014/main" id="{DED7F34B-6E4C-46C9-B44C-4D6B151643B6}"/>
              </a:ext>
            </a:extLst>
          </p:cNvPr>
          <p:cNvGrpSpPr>
            <a:grpSpLocks/>
          </p:cNvGrpSpPr>
          <p:nvPr userDrawn="1"/>
        </p:nvGrpSpPr>
        <p:grpSpPr bwMode="auto">
          <a:xfrm>
            <a:off x="10777538" y="714375"/>
            <a:ext cx="168275" cy="168275"/>
            <a:chOff x="4954425" y="2036375"/>
            <a:chExt cx="166675" cy="168575"/>
          </a:xfrm>
        </p:grpSpPr>
        <p:sp>
          <p:nvSpPr>
            <p:cNvPr id="131" name="Google Shape;226;p3">
              <a:extLst>
                <a:ext uri="{FF2B5EF4-FFF2-40B4-BE49-F238E27FC236}">
                  <a16:creationId xmlns:a16="http://schemas.microsoft.com/office/drawing/2014/main" id="{8A8E4F68-CF4F-43BA-9CD1-7C6CD0B88D5A}"/>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7;p3">
              <a:extLst>
                <a:ext uri="{FF2B5EF4-FFF2-40B4-BE49-F238E27FC236}">
                  <a16:creationId xmlns:a16="http://schemas.microsoft.com/office/drawing/2014/main" id="{81AEA7C8-4057-483F-8CB7-E220E7C32232}"/>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3" name="Google Shape;228;p3">
            <a:extLst>
              <a:ext uri="{FF2B5EF4-FFF2-40B4-BE49-F238E27FC236}">
                <a16:creationId xmlns:a16="http://schemas.microsoft.com/office/drawing/2014/main" id="{61A1EC9B-7036-4058-8372-2465872D73C4}"/>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4" name="Google Shape;229;p3">
            <a:extLst>
              <a:ext uri="{FF2B5EF4-FFF2-40B4-BE49-F238E27FC236}">
                <a16:creationId xmlns:a16="http://schemas.microsoft.com/office/drawing/2014/main" id="{34654B28-2C13-4120-B389-0B851B7ED8EA}"/>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35" name="Google Shape;230;p3">
            <a:extLst>
              <a:ext uri="{FF2B5EF4-FFF2-40B4-BE49-F238E27FC236}">
                <a16:creationId xmlns:a16="http://schemas.microsoft.com/office/drawing/2014/main" id="{5480DB7B-7370-442D-8639-BDBFD962BB14}"/>
              </a:ext>
            </a:extLst>
          </p:cNvPr>
          <p:cNvGrpSpPr>
            <a:grpSpLocks/>
          </p:cNvGrpSpPr>
          <p:nvPr userDrawn="1"/>
        </p:nvGrpSpPr>
        <p:grpSpPr bwMode="auto">
          <a:xfrm>
            <a:off x="1274763" y="5541963"/>
            <a:ext cx="166687" cy="168275"/>
            <a:chOff x="4954425" y="2036375"/>
            <a:chExt cx="166675" cy="168575"/>
          </a:xfrm>
        </p:grpSpPr>
        <p:sp>
          <p:nvSpPr>
            <p:cNvPr id="136" name="Google Shape;231;p3">
              <a:extLst>
                <a:ext uri="{FF2B5EF4-FFF2-40B4-BE49-F238E27FC236}">
                  <a16:creationId xmlns:a16="http://schemas.microsoft.com/office/drawing/2014/main" id="{D029D179-6C78-4D77-97BF-D3DFF591A1D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232;p3">
              <a:extLst>
                <a:ext uri="{FF2B5EF4-FFF2-40B4-BE49-F238E27FC236}">
                  <a16:creationId xmlns:a16="http://schemas.microsoft.com/office/drawing/2014/main" id="{80704530-BC01-421D-8181-18ACDC9880F0}"/>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Tree>
    <p:extLst>
      <p:ext uri="{BB962C8B-B14F-4D97-AF65-F5344CB8AC3E}">
        <p14:creationId xmlns:p14="http://schemas.microsoft.com/office/powerpoint/2010/main" val="2113388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6"/>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33"/>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5"/>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30"/>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4"/>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9"/>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1000" fill="hold"/>
                                        <p:tgtEl>
                                          <p:spTgt spid="74"/>
                                        </p:tgtEl>
                                        <p:attrNameLst>
                                          <p:attrName>ppt_w</p:attrName>
                                        </p:attrNameLst>
                                      </p:cBhvr>
                                      <p:tavLst>
                                        <p:tav tm="0">
                                          <p:val>
                                            <p:fltVal val="0"/>
                                          </p:val>
                                        </p:tav>
                                        <p:tav tm="100000">
                                          <p:val>
                                            <p:strVal val="#ppt_w"/>
                                          </p:val>
                                        </p:tav>
                                      </p:tavLst>
                                    </p:anim>
                                    <p:anim calcmode="lin" valueType="num">
                                      <p:cBhvr>
                                        <p:cTn id="31" dur="1000" fill="hold"/>
                                        <p:tgtEl>
                                          <p:spTgt spid="74"/>
                                        </p:tgtEl>
                                        <p:attrNameLst>
                                          <p:attrName>ppt_h</p:attrName>
                                        </p:attrNameLst>
                                      </p:cBhvr>
                                      <p:tavLst>
                                        <p:tav tm="0">
                                          <p:val>
                                            <p:fltVal val="0"/>
                                          </p:val>
                                        </p:tav>
                                        <p:tav tm="100000">
                                          <p:val>
                                            <p:strVal val="#ppt_h"/>
                                          </p:val>
                                        </p:tav>
                                      </p:tavLst>
                                    </p:anim>
                                    <p:anim calcmode="lin" valueType="num">
                                      <p:cBhvr>
                                        <p:cTn id="32" dur="1000" fill="hold"/>
                                        <p:tgtEl>
                                          <p:spTgt spid="74"/>
                                        </p:tgtEl>
                                        <p:attrNameLst>
                                          <p:attrName>style.rotation</p:attrName>
                                        </p:attrNameLst>
                                      </p:cBhvr>
                                      <p:tavLst>
                                        <p:tav tm="0">
                                          <p:val>
                                            <p:fltVal val="90"/>
                                          </p:val>
                                        </p:tav>
                                        <p:tav tm="100000">
                                          <p:val>
                                            <p:fltVal val="0"/>
                                          </p:val>
                                        </p:tav>
                                      </p:tavLst>
                                    </p:anim>
                                    <p:animEffect transition="in" filter="fade">
                                      <p:cBhvr>
                                        <p:cTn id="33" dur="1000"/>
                                        <p:tgtEl>
                                          <p:spTgt spid="74"/>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randombar(horizontal)">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3"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B24EFFEA-2A56-4EC7-8ADE-CF9D21EF6B14}"/>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4003A8A5-1AD7-4922-9B8D-1775B92EB909}"/>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604803D4-DD90-4D11-88D4-A6FF59021214}"/>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002CA502-9F39-412A-9FBC-4773F91364AD}"/>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7FDCF4A3-6741-4403-9AD1-BA3DD9C00489}"/>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21E2FFE2-CB1C-4C14-875C-2F2E6C2FB0F9}"/>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EABDEE7D-88A4-41BB-8562-C25B85616235}"/>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236DEA31-F003-43A2-92CC-5BFEB96F5F57}"/>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FEDC255F-C302-4068-9022-588129FB139C}"/>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D8CE2812-808B-46B2-B8E6-C56C29D3D05B}"/>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7F77DE58-4FF3-45B4-917B-9EA7EB16FB4E}"/>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135E41CB-9755-427D-B176-0DBEF450F072}"/>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6C3ED1F2-C822-4B1D-8F73-3C52792BE492}"/>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A6701697-7843-48D4-966B-3ECE57DA06A1}"/>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82D97E54-7085-4BA0-8A80-C7573138A6A6}"/>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A8FEE793-D326-4EF3-B586-287D06D5FFB1}"/>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039CAB49-ACE3-4E46-9083-E4E6F7AA8C74}"/>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E9EAE0F1-4E5E-4976-9027-1CFAB40B432B}"/>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FD25B818-0399-4207-BD88-B80D1AD8DD89}"/>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B99EFCB0-F7BC-43B0-8C02-31491E57348B}"/>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9EBC74DF-C8C2-461C-99E4-902B06CE844C}"/>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45028F19-45FA-451C-B45B-5944331F7710}"/>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882430A6-2580-4E92-A18D-0D7ACAA95EE6}"/>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A0B4F00F-6F06-4FDE-86EF-DC63B986EBAB}"/>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1C083AA9-2142-4323-B19A-B841063E6C72}"/>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A4E7CF3C-803A-4DC0-95A7-50AA3180BC9A}"/>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71CA9D1D-31A7-4E41-B7F6-492D2B4929A6}"/>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C59AB207-6441-4269-8915-632CF7CD7B4D}"/>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80FF1BBF-868E-43BB-BE9F-759A3887CB85}"/>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230E8FAA-117F-422B-A64D-61EB51197381}"/>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D55C727B-8858-4CB0-88BB-92F68F099436}"/>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21B38CD8-60B2-46EE-8C7F-7893CB862879}"/>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947E6430-C7D7-4355-97AE-646AFD41C1D9}"/>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CB867DE1-A9FD-4887-8B35-87560F27B644}"/>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41742D88-9B98-4EE3-8FD5-96D89A758279}"/>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A7EFBF2D-AFFE-45DB-A596-DF16E1363CD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14756588-D73A-400E-9822-DBF0AD9F0C46}"/>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7A4C65BC-377D-475A-9655-7B907855181D}"/>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8E2689FF-4E71-47C5-8B5D-3E05871B0365}"/>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10477D11-6453-4397-A99E-04E49D1E4744}"/>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95195312-2E64-45AC-AD8E-11550F179FEC}"/>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C8051963-CCB8-4DE9-A2AD-00D84FEDFD67}"/>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81B3F528-5E38-46DF-818D-7DF5BF69BCB1}"/>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65F7EBCF-58D0-4530-956A-F154035A22A3}"/>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DCF8C10B-E6DE-47F4-8CD7-2C799CBF3BE7}"/>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D81B7CCD-55C5-4117-BE71-EE6CBE5C00BA}"/>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CD55B8C3-0DD6-4721-B35A-EDF6CEAF3F78}"/>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826E80F0-1549-46BB-8279-E580C330DFD5}"/>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70D4E117-BEBD-471B-9D1D-904D9C579380}"/>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88E38B27-8A6A-4ADB-821E-6CB5D5278609}"/>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EDFBF3E7-A958-4CBD-AEBB-F4607B0D433D}"/>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C7FC3682-3067-4EF9-A656-9BCACA57FFBE}"/>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D6878824-627D-4BF4-93E9-27106D5DC521}"/>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1F5BA44D-97EF-4FEC-975A-9C713EB96B35}"/>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351844DA-A55B-4039-AB64-5218BF916871}"/>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A77496FC-1438-4580-BE1B-1D4E7A5CE519}"/>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9C2AD6F4-FD51-4A48-8711-FF2A41F09C9C}"/>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C06E1F50-25A2-459D-99A5-806A35439954}"/>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2896198F-B755-484C-BA5C-7D8F6EB671E3}"/>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B595EAF9-6578-4B3A-BC06-A202C0F22D3F}"/>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7726AC29-DB0B-4E50-A83A-F6F6507651DC}"/>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15D278A8-45F7-435E-A180-5DDBC2748C05}"/>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994F6E21-971D-4427-AFF1-5607580B9FA8}"/>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0E8DFA44-E4A3-4620-BFCA-E021221EC5EF}"/>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59612AA5-7C30-4768-8154-CF584D282A62}"/>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5933BCF3-98F3-4CA5-B300-20DB2EF8AF62}"/>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6CD4F5C6-A581-4979-A789-92DA72E8C985}"/>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77C9AFCF-1BB6-4736-811D-192F8390FC5A}"/>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D691C798-4005-471B-BF6A-8748AD20A123}"/>
              </a:ext>
            </a:extLst>
          </p:cNvPr>
          <p:cNvSpPr/>
          <p:nvPr userDrawn="1"/>
        </p:nvSpPr>
        <p:spPr>
          <a:xfrm rot="126755">
            <a:off x="3092450" y="1090613"/>
            <a:ext cx="5549900"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C3B0E96C-AF43-40EF-9E94-83BBFA96DBED}"/>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32F41E10-CB8F-45C8-AB91-5FC639A93EE6}"/>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3" name="TextBox 72">
            <a:extLst>
              <a:ext uri="{FF2B5EF4-FFF2-40B4-BE49-F238E27FC236}">
                <a16:creationId xmlns:a16="http://schemas.microsoft.com/office/drawing/2014/main" id="{BDF7CB8F-04FC-4D78-B22F-0B72297CD086}"/>
              </a:ext>
            </a:extLst>
          </p:cNvPr>
          <p:cNvSpPr txBox="1"/>
          <p:nvPr userDrawn="1"/>
        </p:nvSpPr>
        <p:spPr>
          <a:xfrm>
            <a:off x="3614738" y="1557338"/>
            <a:ext cx="47529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002060"/>
                </a:solidFill>
              </a:rPr>
              <a:t>LUYỆN TẬP</a:t>
            </a:r>
          </a:p>
        </p:txBody>
      </p:sp>
      <p:grpSp>
        <p:nvGrpSpPr>
          <p:cNvPr id="74" name="Google Shape;939;p32">
            <a:extLst>
              <a:ext uri="{FF2B5EF4-FFF2-40B4-BE49-F238E27FC236}">
                <a16:creationId xmlns:a16="http://schemas.microsoft.com/office/drawing/2014/main" id="{E5A34E74-5071-49EB-8B69-FA1B6769BAA1}"/>
              </a:ext>
            </a:extLst>
          </p:cNvPr>
          <p:cNvGrpSpPr>
            <a:grpSpLocks/>
          </p:cNvGrpSpPr>
          <p:nvPr userDrawn="1"/>
        </p:nvGrpSpPr>
        <p:grpSpPr bwMode="auto">
          <a:xfrm>
            <a:off x="2203450" y="3949700"/>
            <a:ext cx="1974850" cy="2020888"/>
            <a:chOff x="2718975" y="493050"/>
            <a:chExt cx="2013175" cy="2066600"/>
          </a:xfrm>
        </p:grpSpPr>
        <p:sp>
          <p:nvSpPr>
            <p:cNvPr id="75" name="Google Shape;940;p32">
              <a:extLst>
                <a:ext uri="{FF2B5EF4-FFF2-40B4-BE49-F238E27FC236}">
                  <a16:creationId xmlns:a16="http://schemas.microsoft.com/office/drawing/2014/main" id="{10C33B4A-13DB-4B0D-9C5D-D0EF02D24D48}"/>
                </a:ext>
              </a:extLst>
            </p:cNvPr>
            <p:cNvSpPr>
              <a:spLocks/>
            </p:cNvSpPr>
            <p:nvPr/>
          </p:nvSpPr>
          <p:spPr bwMode="auto">
            <a:xfrm>
              <a:off x="3297025" y="2415950"/>
              <a:ext cx="962925" cy="143700"/>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1;p32">
              <a:extLst>
                <a:ext uri="{FF2B5EF4-FFF2-40B4-BE49-F238E27FC236}">
                  <a16:creationId xmlns:a16="http://schemas.microsoft.com/office/drawing/2014/main" id="{A9592A2B-B220-45BE-B337-8C38FB88844E}"/>
                </a:ext>
              </a:extLst>
            </p:cNvPr>
            <p:cNvSpPr>
              <a:spLocks/>
            </p:cNvSpPr>
            <p:nvPr/>
          </p:nvSpPr>
          <p:spPr bwMode="auto">
            <a:xfrm>
              <a:off x="3853250" y="2190975"/>
              <a:ext cx="381500" cy="36680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2;p32">
              <a:extLst>
                <a:ext uri="{FF2B5EF4-FFF2-40B4-BE49-F238E27FC236}">
                  <a16:creationId xmlns:a16="http://schemas.microsoft.com/office/drawing/2014/main" id="{1FAC8A5F-D85D-4649-B9D6-47A30568C436}"/>
                </a:ext>
              </a:extLst>
            </p:cNvPr>
            <p:cNvSpPr>
              <a:spLocks/>
            </p:cNvSpPr>
            <p:nvPr/>
          </p:nvSpPr>
          <p:spPr bwMode="auto">
            <a:xfrm>
              <a:off x="3975925" y="2373950"/>
              <a:ext cx="195800" cy="181500"/>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3;p32">
              <a:extLst>
                <a:ext uri="{FF2B5EF4-FFF2-40B4-BE49-F238E27FC236}">
                  <a16:creationId xmlns:a16="http://schemas.microsoft.com/office/drawing/2014/main" id="{248CE18F-56C5-465D-AF75-EE21A102DD25}"/>
                </a:ext>
              </a:extLst>
            </p:cNvPr>
            <p:cNvSpPr>
              <a:spLocks/>
            </p:cNvSpPr>
            <p:nvPr/>
          </p:nvSpPr>
          <p:spPr bwMode="auto">
            <a:xfrm>
              <a:off x="3366775" y="2190975"/>
              <a:ext cx="381475" cy="36680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4;p32">
              <a:extLst>
                <a:ext uri="{FF2B5EF4-FFF2-40B4-BE49-F238E27FC236}">
                  <a16:creationId xmlns:a16="http://schemas.microsoft.com/office/drawing/2014/main" id="{EA74DE91-8955-4C7A-BA87-32406399A3F2}"/>
                </a:ext>
              </a:extLst>
            </p:cNvPr>
            <p:cNvSpPr>
              <a:spLocks/>
            </p:cNvSpPr>
            <p:nvPr/>
          </p:nvSpPr>
          <p:spPr bwMode="auto">
            <a:xfrm>
              <a:off x="3426425" y="2377300"/>
              <a:ext cx="199150" cy="178150"/>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945;p32">
              <a:extLst>
                <a:ext uri="{FF2B5EF4-FFF2-40B4-BE49-F238E27FC236}">
                  <a16:creationId xmlns:a16="http://schemas.microsoft.com/office/drawing/2014/main" id="{A85C56EC-C4A9-4340-A2A8-C28423ACA957}"/>
                </a:ext>
              </a:extLst>
            </p:cNvPr>
            <p:cNvSpPr/>
            <p:nvPr/>
          </p:nvSpPr>
          <p:spPr>
            <a:xfrm>
              <a:off x="3366298" y="2481726"/>
              <a:ext cx="111664"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946;p32">
              <a:extLst>
                <a:ext uri="{FF2B5EF4-FFF2-40B4-BE49-F238E27FC236}">
                  <a16:creationId xmlns:a16="http://schemas.microsoft.com/office/drawing/2014/main" id="{5F0A8CA2-1F36-4E72-B916-10CB2DEB66D3}"/>
                </a:ext>
              </a:extLst>
            </p:cNvPr>
            <p:cNvSpPr/>
            <p:nvPr/>
          </p:nvSpPr>
          <p:spPr>
            <a:xfrm>
              <a:off x="4123666" y="2481726"/>
              <a:ext cx="110045"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947;p32">
              <a:extLst>
                <a:ext uri="{FF2B5EF4-FFF2-40B4-BE49-F238E27FC236}">
                  <a16:creationId xmlns:a16="http://schemas.microsoft.com/office/drawing/2014/main" id="{C992DC84-AE10-44CA-96CA-CBD0EB32E87C}"/>
                </a:ext>
              </a:extLst>
            </p:cNvPr>
            <p:cNvSpPr/>
            <p:nvPr/>
          </p:nvSpPr>
          <p:spPr>
            <a:xfrm>
              <a:off x="3558877" y="1746322"/>
              <a:ext cx="47416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3" name="Google Shape;948;p32">
              <a:extLst>
                <a:ext uri="{FF2B5EF4-FFF2-40B4-BE49-F238E27FC236}">
                  <a16:creationId xmlns:a16="http://schemas.microsoft.com/office/drawing/2014/main" id="{0D311716-3C8D-4E83-8BC9-873057547951}"/>
                </a:ext>
              </a:extLst>
            </p:cNvPr>
            <p:cNvSpPr>
              <a:spLocks/>
            </p:cNvSpPr>
            <p:nvPr/>
          </p:nvSpPr>
          <p:spPr bwMode="auto">
            <a:xfrm>
              <a:off x="3597825" y="2020200"/>
              <a:ext cx="14325" cy="11177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49;p32">
              <a:extLst>
                <a:ext uri="{FF2B5EF4-FFF2-40B4-BE49-F238E27FC236}">
                  <a16:creationId xmlns:a16="http://schemas.microsoft.com/office/drawing/2014/main" id="{0C8893AC-DEDD-4A35-8614-EF7D530BE093}"/>
                </a:ext>
              </a:extLst>
            </p:cNvPr>
            <p:cNvSpPr/>
            <p:nvPr/>
          </p:nvSpPr>
          <p:spPr>
            <a:xfrm>
              <a:off x="3594480" y="1907040"/>
              <a:ext cx="6149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950;p32">
              <a:extLst>
                <a:ext uri="{FF2B5EF4-FFF2-40B4-BE49-F238E27FC236}">
                  <a16:creationId xmlns:a16="http://schemas.microsoft.com/office/drawing/2014/main" id="{7A3B6919-3A4C-467A-8BA0-2876BDF3C93F}"/>
                </a:ext>
              </a:extLst>
            </p:cNvPr>
            <p:cNvSpPr>
              <a:spLocks/>
            </p:cNvSpPr>
            <p:nvPr/>
          </p:nvSpPr>
          <p:spPr bwMode="auto">
            <a:xfrm>
              <a:off x="3965850" y="1984925"/>
              <a:ext cx="31100" cy="14705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951;p32">
              <a:extLst>
                <a:ext uri="{FF2B5EF4-FFF2-40B4-BE49-F238E27FC236}">
                  <a16:creationId xmlns:a16="http://schemas.microsoft.com/office/drawing/2014/main" id="{EFB19A2A-096E-4B71-BA0C-3A08A23194C2}"/>
                </a:ext>
              </a:extLst>
            </p:cNvPr>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952;p32">
              <a:extLst>
                <a:ext uri="{FF2B5EF4-FFF2-40B4-BE49-F238E27FC236}">
                  <a16:creationId xmlns:a16="http://schemas.microsoft.com/office/drawing/2014/main" id="{6519F3D9-D8F2-48BA-899B-A207D8760A96}"/>
                </a:ext>
              </a:extLst>
            </p:cNvPr>
            <p:cNvSpPr/>
            <p:nvPr/>
          </p:nvSpPr>
          <p:spPr>
            <a:xfrm>
              <a:off x="348767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8" name="Google Shape;953;p32">
              <a:extLst>
                <a:ext uri="{FF2B5EF4-FFF2-40B4-BE49-F238E27FC236}">
                  <a16:creationId xmlns:a16="http://schemas.microsoft.com/office/drawing/2014/main" id="{8EF93D90-8493-494B-A80D-83D807FC2035}"/>
                </a:ext>
              </a:extLst>
            </p:cNvPr>
            <p:cNvSpPr>
              <a:spLocks/>
            </p:cNvSpPr>
            <p:nvPr/>
          </p:nvSpPr>
          <p:spPr bwMode="auto">
            <a:xfrm>
              <a:off x="348607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4;p32">
              <a:extLst>
                <a:ext uri="{FF2B5EF4-FFF2-40B4-BE49-F238E27FC236}">
                  <a16:creationId xmlns:a16="http://schemas.microsoft.com/office/drawing/2014/main" id="{B148363E-0D54-425D-9D04-AB6125572E4A}"/>
                </a:ext>
              </a:extLst>
            </p:cNvPr>
            <p:cNvSpPr>
              <a:spLocks/>
            </p:cNvSpPr>
            <p:nvPr/>
          </p:nvSpPr>
          <p:spPr bwMode="auto">
            <a:xfrm>
              <a:off x="3597825" y="2131950"/>
              <a:ext cx="25" cy="25"/>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55;p32">
              <a:extLst>
                <a:ext uri="{FF2B5EF4-FFF2-40B4-BE49-F238E27FC236}">
                  <a16:creationId xmlns:a16="http://schemas.microsoft.com/office/drawing/2014/main" id="{624FED93-E924-424B-8DE8-87E6E0200B88}"/>
                </a:ext>
              </a:extLst>
            </p:cNvPr>
            <p:cNvSpPr/>
            <p:nvPr/>
          </p:nvSpPr>
          <p:spPr>
            <a:xfrm>
              <a:off x="3487672" y="2132693"/>
              <a:ext cx="158594"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1" name="Google Shape;956;p32">
              <a:extLst>
                <a:ext uri="{FF2B5EF4-FFF2-40B4-BE49-F238E27FC236}">
                  <a16:creationId xmlns:a16="http://schemas.microsoft.com/office/drawing/2014/main" id="{D651504E-D860-4CC5-8E63-0E95EFF8E7BE}"/>
                </a:ext>
              </a:extLst>
            </p:cNvPr>
            <p:cNvSpPr>
              <a:spLocks/>
            </p:cNvSpPr>
            <p:nvPr/>
          </p:nvSpPr>
          <p:spPr bwMode="auto">
            <a:xfrm>
              <a:off x="399692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7;p32">
              <a:extLst>
                <a:ext uri="{FF2B5EF4-FFF2-40B4-BE49-F238E27FC236}">
                  <a16:creationId xmlns:a16="http://schemas.microsoft.com/office/drawing/2014/main" id="{4A37F0A7-1759-4A58-AF7A-9282C1F9E6BC}"/>
                </a:ext>
              </a:extLst>
            </p:cNvPr>
            <p:cNvSpPr>
              <a:spLocks/>
            </p:cNvSpPr>
            <p:nvPr/>
          </p:nvSpPr>
          <p:spPr bwMode="auto">
            <a:xfrm>
              <a:off x="3993575" y="2128600"/>
              <a:ext cx="3375" cy="3375"/>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8;p32">
              <a:extLst>
                <a:ext uri="{FF2B5EF4-FFF2-40B4-BE49-F238E27FC236}">
                  <a16:creationId xmlns:a16="http://schemas.microsoft.com/office/drawing/2014/main" id="{DBFF125F-12E3-4FA9-BDF6-B7FD3F61814D}"/>
                </a:ext>
              </a:extLst>
            </p:cNvPr>
            <p:cNvSpPr>
              <a:spLocks/>
            </p:cNvSpPr>
            <p:nvPr/>
          </p:nvSpPr>
          <p:spPr bwMode="auto">
            <a:xfrm>
              <a:off x="3933925" y="2128600"/>
              <a:ext cx="59675" cy="24400"/>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959;p32">
              <a:extLst>
                <a:ext uri="{FF2B5EF4-FFF2-40B4-BE49-F238E27FC236}">
                  <a16:creationId xmlns:a16="http://schemas.microsoft.com/office/drawing/2014/main" id="{F8445BE8-DB4F-4AAA-8B1B-5EAAFEF8B61A}"/>
                </a:ext>
              </a:extLst>
            </p:cNvPr>
            <p:cNvSpPr/>
            <p:nvPr/>
          </p:nvSpPr>
          <p:spPr>
            <a:xfrm>
              <a:off x="3934325" y="2127823"/>
              <a:ext cx="174777"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5" name="Google Shape;960;p32">
              <a:extLst>
                <a:ext uri="{FF2B5EF4-FFF2-40B4-BE49-F238E27FC236}">
                  <a16:creationId xmlns:a16="http://schemas.microsoft.com/office/drawing/2014/main" id="{04DE8F5D-0DE9-4FBE-B072-2A61D20FF5E4}"/>
                </a:ext>
              </a:extLst>
            </p:cNvPr>
            <p:cNvSpPr>
              <a:spLocks/>
            </p:cNvSpPr>
            <p:nvPr/>
          </p:nvSpPr>
          <p:spPr bwMode="auto">
            <a:xfrm>
              <a:off x="3801175" y="2093300"/>
              <a:ext cx="108400" cy="238650"/>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961;p32">
              <a:extLst>
                <a:ext uri="{FF2B5EF4-FFF2-40B4-BE49-F238E27FC236}">
                  <a16:creationId xmlns:a16="http://schemas.microsoft.com/office/drawing/2014/main" id="{EACEC691-C93B-4CEF-A473-04E82446DE91}"/>
                </a:ext>
              </a:extLst>
            </p:cNvPr>
            <p:cNvSpPr/>
            <p:nvPr/>
          </p:nvSpPr>
          <p:spPr>
            <a:xfrm>
              <a:off x="3814570" y="1806388"/>
              <a:ext cx="147266"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7" name="Google Shape;962;p32">
              <a:extLst>
                <a:ext uri="{FF2B5EF4-FFF2-40B4-BE49-F238E27FC236}">
                  <a16:creationId xmlns:a16="http://schemas.microsoft.com/office/drawing/2014/main" id="{29BFBCEB-AEB9-4470-AADA-E5D277881522}"/>
                </a:ext>
              </a:extLst>
            </p:cNvPr>
            <p:cNvSpPr>
              <a:spLocks/>
            </p:cNvSpPr>
            <p:nvPr/>
          </p:nvSpPr>
          <p:spPr bwMode="auto">
            <a:xfrm>
              <a:off x="3807875" y="2044575"/>
              <a:ext cx="140350" cy="52950"/>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3;p32">
              <a:extLst>
                <a:ext uri="{FF2B5EF4-FFF2-40B4-BE49-F238E27FC236}">
                  <a16:creationId xmlns:a16="http://schemas.microsoft.com/office/drawing/2014/main" id="{1FC96BB6-5F22-41C8-8F6D-8B676B5B1770}"/>
                </a:ext>
              </a:extLst>
            </p:cNvPr>
            <p:cNvSpPr>
              <a:spLocks/>
            </p:cNvSpPr>
            <p:nvPr/>
          </p:nvSpPr>
          <p:spPr bwMode="auto">
            <a:xfrm>
              <a:off x="3618850" y="2044575"/>
              <a:ext cx="143700" cy="48750"/>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964;p32">
              <a:extLst>
                <a:ext uri="{FF2B5EF4-FFF2-40B4-BE49-F238E27FC236}">
                  <a16:creationId xmlns:a16="http://schemas.microsoft.com/office/drawing/2014/main" id="{3BA2D7D3-E04D-48E3-8CDD-9B2D59649CDF}"/>
                </a:ext>
              </a:extLst>
            </p:cNvPr>
            <p:cNvSpPr/>
            <p:nvPr/>
          </p:nvSpPr>
          <p:spPr>
            <a:xfrm>
              <a:off x="3612281" y="1806388"/>
              <a:ext cx="144030"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0" name="Google Shape;965;p32">
              <a:extLst>
                <a:ext uri="{FF2B5EF4-FFF2-40B4-BE49-F238E27FC236}">
                  <a16:creationId xmlns:a16="http://schemas.microsoft.com/office/drawing/2014/main" id="{0E2B780C-BDD8-4B8D-A95E-3264AD8E0A06}"/>
                </a:ext>
              </a:extLst>
            </p:cNvPr>
            <p:cNvSpPr>
              <a:spLocks/>
            </p:cNvSpPr>
            <p:nvPr/>
          </p:nvSpPr>
          <p:spPr bwMode="auto">
            <a:xfrm>
              <a:off x="3654125" y="2093300"/>
              <a:ext cx="105050" cy="238650"/>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6;p32">
              <a:extLst>
                <a:ext uri="{FF2B5EF4-FFF2-40B4-BE49-F238E27FC236}">
                  <a16:creationId xmlns:a16="http://schemas.microsoft.com/office/drawing/2014/main" id="{E5F7AE1B-83BA-4179-8C16-FE0FA944E052}"/>
                </a:ext>
              </a:extLst>
            </p:cNvPr>
            <p:cNvSpPr>
              <a:spLocks/>
            </p:cNvSpPr>
            <p:nvPr/>
          </p:nvSpPr>
          <p:spPr bwMode="auto">
            <a:xfrm>
              <a:off x="3706225" y="1631200"/>
              <a:ext cx="119325" cy="203350"/>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7;p32">
              <a:extLst>
                <a:ext uri="{FF2B5EF4-FFF2-40B4-BE49-F238E27FC236}">
                  <a16:creationId xmlns:a16="http://schemas.microsoft.com/office/drawing/2014/main" id="{CA629601-5920-4737-ABC8-CE081FA79627}"/>
                </a:ext>
              </a:extLst>
            </p:cNvPr>
            <p:cNvSpPr>
              <a:spLocks/>
            </p:cNvSpPr>
            <p:nvPr/>
          </p:nvSpPr>
          <p:spPr bwMode="auto">
            <a:xfrm>
              <a:off x="3717150" y="1729500"/>
              <a:ext cx="101675" cy="42025"/>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8;p32">
              <a:extLst>
                <a:ext uri="{FF2B5EF4-FFF2-40B4-BE49-F238E27FC236}">
                  <a16:creationId xmlns:a16="http://schemas.microsoft.com/office/drawing/2014/main" id="{AA264002-AD92-489E-986D-E52037624599}"/>
                </a:ext>
              </a:extLst>
            </p:cNvPr>
            <p:cNvSpPr>
              <a:spLocks/>
            </p:cNvSpPr>
            <p:nvPr/>
          </p:nvSpPr>
          <p:spPr bwMode="auto">
            <a:xfrm>
              <a:off x="3891900" y="493050"/>
              <a:ext cx="840250" cy="1409575"/>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69;p32">
              <a:extLst>
                <a:ext uri="{FF2B5EF4-FFF2-40B4-BE49-F238E27FC236}">
                  <a16:creationId xmlns:a16="http://schemas.microsoft.com/office/drawing/2014/main" id="{815B03E9-2E18-4E54-B10F-21F7667CAF14}"/>
                </a:ext>
              </a:extLst>
            </p:cNvPr>
            <p:cNvSpPr>
              <a:spLocks/>
            </p:cNvSpPr>
            <p:nvPr/>
          </p:nvSpPr>
          <p:spPr bwMode="auto">
            <a:xfrm>
              <a:off x="4056600" y="538900"/>
              <a:ext cx="304175" cy="117297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0;p32">
              <a:extLst>
                <a:ext uri="{FF2B5EF4-FFF2-40B4-BE49-F238E27FC236}">
                  <a16:creationId xmlns:a16="http://schemas.microsoft.com/office/drawing/2014/main" id="{A6E91D0E-674D-4B08-B367-883FFC289231}"/>
                </a:ext>
              </a:extLst>
            </p:cNvPr>
            <p:cNvSpPr>
              <a:spLocks/>
            </p:cNvSpPr>
            <p:nvPr/>
          </p:nvSpPr>
          <p:spPr bwMode="auto">
            <a:xfrm>
              <a:off x="2718975" y="714525"/>
              <a:ext cx="861250" cy="1396700"/>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1;p32">
              <a:extLst>
                <a:ext uri="{FF2B5EF4-FFF2-40B4-BE49-F238E27FC236}">
                  <a16:creationId xmlns:a16="http://schemas.microsoft.com/office/drawing/2014/main" id="{D8A7E37A-026E-40E0-A916-1BA0E5B8790E}"/>
                </a:ext>
              </a:extLst>
            </p:cNvPr>
            <p:cNvSpPr>
              <a:spLocks/>
            </p:cNvSpPr>
            <p:nvPr/>
          </p:nvSpPr>
          <p:spPr bwMode="auto">
            <a:xfrm>
              <a:off x="3135725" y="1369050"/>
              <a:ext cx="315100" cy="514225"/>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2;p32">
              <a:extLst>
                <a:ext uri="{FF2B5EF4-FFF2-40B4-BE49-F238E27FC236}">
                  <a16:creationId xmlns:a16="http://schemas.microsoft.com/office/drawing/2014/main" id="{F29DA591-25F0-47C3-992D-C030EE517DCC}"/>
                </a:ext>
              </a:extLst>
            </p:cNvPr>
            <p:cNvSpPr>
              <a:spLocks/>
            </p:cNvSpPr>
            <p:nvPr/>
          </p:nvSpPr>
          <p:spPr bwMode="auto">
            <a:xfrm>
              <a:off x="3198725" y="661575"/>
              <a:ext cx="1124250" cy="107130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3;p32">
              <a:extLst>
                <a:ext uri="{FF2B5EF4-FFF2-40B4-BE49-F238E27FC236}">
                  <a16:creationId xmlns:a16="http://schemas.microsoft.com/office/drawing/2014/main" id="{CB74A655-9AB9-421D-B677-3203BD54BEE4}"/>
                </a:ext>
              </a:extLst>
            </p:cNvPr>
            <p:cNvSpPr>
              <a:spLocks/>
            </p:cNvSpPr>
            <p:nvPr/>
          </p:nvSpPr>
          <p:spPr bwMode="auto">
            <a:xfrm>
              <a:off x="3352500" y="1064050"/>
              <a:ext cx="830150" cy="259650"/>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4;p32">
              <a:extLst>
                <a:ext uri="{FF2B5EF4-FFF2-40B4-BE49-F238E27FC236}">
                  <a16:creationId xmlns:a16="http://schemas.microsoft.com/office/drawing/2014/main" id="{E3E3440F-0798-4C38-88AE-ACE9300BFB75}"/>
                </a:ext>
              </a:extLst>
            </p:cNvPr>
            <p:cNvSpPr>
              <a:spLocks/>
            </p:cNvSpPr>
            <p:nvPr/>
          </p:nvSpPr>
          <p:spPr bwMode="auto">
            <a:xfrm>
              <a:off x="4266650" y="1267375"/>
              <a:ext cx="56325" cy="94975"/>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5;p32">
              <a:extLst>
                <a:ext uri="{FF2B5EF4-FFF2-40B4-BE49-F238E27FC236}">
                  <a16:creationId xmlns:a16="http://schemas.microsoft.com/office/drawing/2014/main" id="{E59004D6-EEA3-4D0B-AAB0-2D8B86123D39}"/>
                </a:ext>
              </a:extLst>
            </p:cNvPr>
            <p:cNvSpPr>
              <a:spLocks/>
            </p:cNvSpPr>
            <p:nvPr/>
          </p:nvSpPr>
          <p:spPr bwMode="auto">
            <a:xfrm>
              <a:off x="4210350" y="1463150"/>
              <a:ext cx="52950" cy="1095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6;p32">
              <a:extLst>
                <a:ext uri="{FF2B5EF4-FFF2-40B4-BE49-F238E27FC236}">
                  <a16:creationId xmlns:a16="http://schemas.microsoft.com/office/drawing/2014/main" id="{9A6B1A8D-1E94-402D-A53A-44E6D6BD8B01}"/>
                </a:ext>
              </a:extLst>
            </p:cNvPr>
            <p:cNvSpPr>
              <a:spLocks/>
            </p:cNvSpPr>
            <p:nvPr/>
          </p:nvSpPr>
          <p:spPr bwMode="auto">
            <a:xfrm>
              <a:off x="4192700" y="1243000"/>
              <a:ext cx="130275" cy="231100"/>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7;p32">
              <a:extLst>
                <a:ext uri="{FF2B5EF4-FFF2-40B4-BE49-F238E27FC236}">
                  <a16:creationId xmlns:a16="http://schemas.microsoft.com/office/drawing/2014/main" id="{A75192DE-17EE-4335-80E4-0A1EE9E64B44}"/>
                </a:ext>
              </a:extLst>
            </p:cNvPr>
            <p:cNvSpPr>
              <a:spLocks/>
            </p:cNvSpPr>
            <p:nvPr/>
          </p:nvSpPr>
          <p:spPr bwMode="auto">
            <a:xfrm>
              <a:off x="3209650" y="1446350"/>
              <a:ext cx="10100" cy="21025"/>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8;p32">
              <a:extLst>
                <a:ext uri="{FF2B5EF4-FFF2-40B4-BE49-F238E27FC236}">
                  <a16:creationId xmlns:a16="http://schemas.microsoft.com/office/drawing/2014/main" id="{8B5AC55B-0D0A-46E4-9665-9EDBDD9DACF5}"/>
                </a:ext>
              </a:extLst>
            </p:cNvPr>
            <p:cNvSpPr>
              <a:spLocks/>
            </p:cNvSpPr>
            <p:nvPr/>
          </p:nvSpPr>
          <p:spPr bwMode="auto">
            <a:xfrm>
              <a:off x="3202100" y="1421125"/>
              <a:ext cx="38675" cy="83975"/>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79;p32">
              <a:extLst>
                <a:ext uri="{FF2B5EF4-FFF2-40B4-BE49-F238E27FC236}">
                  <a16:creationId xmlns:a16="http://schemas.microsoft.com/office/drawing/2014/main" id="{DCBF25A1-461F-4964-A2D7-7E8947E3FF7B}"/>
                </a:ext>
              </a:extLst>
            </p:cNvPr>
            <p:cNvSpPr>
              <a:spLocks/>
            </p:cNvSpPr>
            <p:nvPr/>
          </p:nvSpPr>
          <p:spPr bwMode="auto">
            <a:xfrm>
              <a:off x="3202100" y="1320300"/>
              <a:ext cx="175625" cy="297475"/>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0;p32">
              <a:extLst>
                <a:ext uri="{FF2B5EF4-FFF2-40B4-BE49-F238E27FC236}">
                  <a16:creationId xmlns:a16="http://schemas.microsoft.com/office/drawing/2014/main" id="{9F124890-27A5-4AA4-BE11-4A9E83E4C267}"/>
                </a:ext>
              </a:extLst>
            </p:cNvPr>
            <p:cNvSpPr>
              <a:spLocks/>
            </p:cNvSpPr>
            <p:nvPr/>
          </p:nvSpPr>
          <p:spPr bwMode="auto">
            <a:xfrm>
              <a:off x="3058425" y="530950"/>
              <a:ext cx="1320000" cy="898800"/>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1;p32">
              <a:extLst>
                <a:ext uri="{FF2B5EF4-FFF2-40B4-BE49-F238E27FC236}">
                  <a16:creationId xmlns:a16="http://schemas.microsoft.com/office/drawing/2014/main" id="{95D10D57-620D-40EF-9700-DAA24F39A266}"/>
                </a:ext>
              </a:extLst>
            </p:cNvPr>
            <p:cNvSpPr>
              <a:spLocks/>
            </p:cNvSpPr>
            <p:nvPr/>
          </p:nvSpPr>
          <p:spPr bwMode="auto">
            <a:xfrm>
              <a:off x="4266650" y="996350"/>
              <a:ext cx="80675" cy="246675"/>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2;p32">
              <a:extLst>
                <a:ext uri="{FF2B5EF4-FFF2-40B4-BE49-F238E27FC236}">
                  <a16:creationId xmlns:a16="http://schemas.microsoft.com/office/drawing/2014/main" id="{A44CA2EB-F0CA-43C2-91C5-4D2C516356AB}"/>
                </a:ext>
              </a:extLst>
            </p:cNvPr>
            <p:cNvSpPr>
              <a:spLocks/>
            </p:cNvSpPr>
            <p:nvPr/>
          </p:nvSpPr>
          <p:spPr bwMode="auto">
            <a:xfrm>
              <a:off x="4287650" y="1162350"/>
              <a:ext cx="24400" cy="48750"/>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3;p32">
              <a:extLst>
                <a:ext uri="{FF2B5EF4-FFF2-40B4-BE49-F238E27FC236}">
                  <a16:creationId xmlns:a16="http://schemas.microsoft.com/office/drawing/2014/main" id="{5A67690E-F0BE-4336-B38E-94CDED6F8434}"/>
                </a:ext>
              </a:extLst>
            </p:cNvPr>
            <p:cNvSpPr>
              <a:spLocks/>
            </p:cNvSpPr>
            <p:nvPr/>
          </p:nvSpPr>
          <p:spPr bwMode="auto">
            <a:xfrm>
              <a:off x="3759150" y="1134625"/>
              <a:ext cx="241150" cy="122700"/>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4;p32">
              <a:extLst>
                <a:ext uri="{FF2B5EF4-FFF2-40B4-BE49-F238E27FC236}">
                  <a16:creationId xmlns:a16="http://schemas.microsoft.com/office/drawing/2014/main" id="{C24DECB4-A17E-46F2-8818-317FA50EEC78}"/>
                </a:ext>
              </a:extLst>
            </p:cNvPr>
            <p:cNvSpPr>
              <a:spLocks/>
            </p:cNvSpPr>
            <p:nvPr/>
          </p:nvSpPr>
          <p:spPr bwMode="auto">
            <a:xfrm>
              <a:off x="3058425" y="1190075"/>
              <a:ext cx="56300" cy="21025"/>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5;p32">
              <a:extLst>
                <a:ext uri="{FF2B5EF4-FFF2-40B4-BE49-F238E27FC236}">
                  <a16:creationId xmlns:a16="http://schemas.microsoft.com/office/drawing/2014/main" id="{657AFBD2-5D4D-4741-9468-DDF67069EBAC}"/>
                </a:ext>
              </a:extLst>
            </p:cNvPr>
            <p:cNvSpPr>
              <a:spLocks/>
            </p:cNvSpPr>
            <p:nvPr/>
          </p:nvSpPr>
          <p:spPr bwMode="auto">
            <a:xfrm>
              <a:off x="3671800" y="1239650"/>
              <a:ext cx="87375" cy="27750"/>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6;p32">
              <a:extLst>
                <a:ext uri="{FF2B5EF4-FFF2-40B4-BE49-F238E27FC236}">
                  <a16:creationId xmlns:a16="http://schemas.microsoft.com/office/drawing/2014/main" id="{59CA29C5-1E57-4F8A-B447-79929D9F6AE3}"/>
                </a:ext>
              </a:extLst>
            </p:cNvPr>
            <p:cNvSpPr>
              <a:spLocks/>
            </p:cNvSpPr>
            <p:nvPr/>
          </p:nvSpPr>
          <p:spPr bwMode="auto">
            <a:xfrm>
              <a:off x="3097075" y="1260650"/>
              <a:ext cx="136975" cy="15715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7;p32">
              <a:extLst>
                <a:ext uri="{FF2B5EF4-FFF2-40B4-BE49-F238E27FC236}">
                  <a16:creationId xmlns:a16="http://schemas.microsoft.com/office/drawing/2014/main" id="{3BF66F73-46CD-4C79-A9D7-D9B5A8D4A1ED}"/>
                </a:ext>
              </a:extLst>
            </p:cNvPr>
            <p:cNvSpPr>
              <a:spLocks/>
            </p:cNvSpPr>
            <p:nvPr/>
          </p:nvSpPr>
          <p:spPr bwMode="auto">
            <a:xfrm>
              <a:off x="3234025" y="1417775"/>
              <a:ext cx="6750" cy="3375"/>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8;p32">
              <a:extLst>
                <a:ext uri="{FF2B5EF4-FFF2-40B4-BE49-F238E27FC236}">
                  <a16:creationId xmlns:a16="http://schemas.microsoft.com/office/drawing/2014/main" id="{71FD528F-70F2-45BB-8D3D-FC95C2B1D32E}"/>
                </a:ext>
              </a:extLst>
            </p:cNvPr>
            <p:cNvSpPr>
              <a:spLocks/>
            </p:cNvSpPr>
            <p:nvPr/>
          </p:nvSpPr>
          <p:spPr bwMode="auto">
            <a:xfrm>
              <a:off x="4175900" y="1351525"/>
              <a:ext cx="16775" cy="24275"/>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89;p32">
              <a:extLst>
                <a:ext uri="{FF2B5EF4-FFF2-40B4-BE49-F238E27FC236}">
                  <a16:creationId xmlns:a16="http://schemas.microsoft.com/office/drawing/2014/main" id="{CA6D0B9D-1532-4B52-AA2C-A4040F9083CF}"/>
                </a:ext>
              </a:extLst>
            </p:cNvPr>
            <p:cNvSpPr>
              <a:spLocks/>
            </p:cNvSpPr>
            <p:nvPr/>
          </p:nvSpPr>
          <p:spPr bwMode="auto">
            <a:xfrm>
              <a:off x="4000300" y="1074975"/>
              <a:ext cx="161350" cy="147050"/>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0;p32">
              <a:extLst>
                <a:ext uri="{FF2B5EF4-FFF2-40B4-BE49-F238E27FC236}">
                  <a16:creationId xmlns:a16="http://schemas.microsoft.com/office/drawing/2014/main" id="{9E61DBE6-E21E-47EE-A693-7610C295F4DF}"/>
                </a:ext>
              </a:extLst>
            </p:cNvPr>
            <p:cNvSpPr>
              <a:spLocks/>
            </p:cNvSpPr>
            <p:nvPr/>
          </p:nvSpPr>
          <p:spPr bwMode="auto">
            <a:xfrm>
              <a:off x="4266650" y="1239650"/>
              <a:ext cx="25" cy="3375"/>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1;p32">
              <a:extLst>
                <a:ext uri="{FF2B5EF4-FFF2-40B4-BE49-F238E27FC236}">
                  <a16:creationId xmlns:a16="http://schemas.microsoft.com/office/drawing/2014/main" id="{617BF336-CAA9-461B-9735-080B28F0F52C}"/>
                </a:ext>
              </a:extLst>
            </p:cNvPr>
            <p:cNvSpPr>
              <a:spLocks/>
            </p:cNvSpPr>
            <p:nvPr/>
          </p:nvSpPr>
          <p:spPr bwMode="auto">
            <a:xfrm>
              <a:off x="3265100" y="1239650"/>
              <a:ext cx="1001575" cy="126050"/>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2;p32">
              <a:extLst>
                <a:ext uri="{FF2B5EF4-FFF2-40B4-BE49-F238E27FC236}">
                  <a16:creationId xmlns:a16="http://schemas.microsoft.com/office/drawing/2014/main" id="{C0161171-6480-478A-8FE8-72D7BB790E2D}"/>
                </a:ext>
              </a:extLst>
            </p:cNvPr>
            <p:cNvSpPr>
              <a:spLocks/>
            </p:cNvSpPr>
            <p:nvPr/>
          </p:nvSpPr>
          <p:spPr bwMode="auto">
            <a:xfrm>
              <a:off x="3240750" y="1421125"/>
              <a:ext cx="25" cy="4250"/>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3;p32">
              <a:extLst>
                <a:ext uri="{FF2B5EF4-FFF2-40B4-BE49-F238E27FC236}">
                  <a16:creationId xmlns:a16="http://schemas.microsoft.com/office/drawing/2014/main" id="{187C430E-4A64-4C25-A930-1F3B39E258D3}"/>
                </a:ext>
              </a:extLst>
            </p:cNvPr>
            <p:cNvSpPr>
              <a:spLocks/>
            </p:cNvSpPr>
            <p:nvPr/>
          </p:nvSpPr>
          <p:spPr bwMode="auto">
            <a:xfrm>
              <a:off x="3240750" y="1421125"/>
              <a:ext cx="48750" cy="1095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4;p32">
              <a:extLst>
                <a:ext uri="{FF2B5EF4-FFF2-40B4-BE49-F238E27FC236}">
                  <a16:creationId xmlns:a16="http://schemas.microsoft.com/office/drawing/2014/main" id="{31374D1D-FB10-4B5F-A21B-6D46D1E37E54}"/>
                </a:ext>
              </a:extLst>
            </p:cNvPr>
            <p:cNvSpPr>
              <a:spLocks/>
            </p:cNvSpPr>
            <p:nvPr/>
          </p:nvSpPr>
          <p:spPr bwMode="auto">
            <a:xfrm>
              <a:off x="3058425" y="819550"/>
              <a:ext cx="1316625" cy="6125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5;p32">
              <a:extLst>
                <a:ext uri="{FF2B5EF4-FFF2-40B4-BE49-F238E27FC236}">
                  <a16:creationId xmlns:a16="http://schemas.microsoft.com/office/drawing/2014/main" id="{6B0D4738-3565-4497-A5D1-876614523D62}"/>
                </a:ext>
              </a:extLst>
            </p:cNvPr>
            <p:cNvSpPr>
              <a:spLocks/>
            </p:cNvSpPr>
            <p:nvPr/>
          </p:nvSpPr>
          <p:spPr bwMode="auto">
            <a:xfrm>
              <a:off x="3664200" y="1449700"/>
              <a:ext cx="175650" cy="115150"/>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6;p32">
              <a:extLst>
                <a:ext uri="{FF2B5EF4-FFF2-40B4-BE49-F238E27FC236}">
                  <a16:creationId xmlns:a16="http://schemas.microsoft.com/office/drawing/2014/main" id="{CEA61BE9-199B-4090-B6BF-54A6A2DB47FE}"/>
                </a:ext>
              </a:extLst>
            </p:cNvPr>
            <p:cNvSpPr>
              <a:spLocks/>
            </p:cNvSpPr>
            <p:nvPr/>
          </p:nvSpPr>
          <p:spPr bwMode="auto">
            <a:xfrm>
              <a:off x="3381050" y="1294800"/>
              <a:ext cx="231100" cy="16872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7;p32">
              <a:extLst>
                <a:ext uri="{FF2B5EF4-FFF2-40B4-BE49-F238E27FC236}">
                  <a16:creationId xmlns:a16="http://schemas.microsoft.com/office/drawing/2014/main" id="{D853A502-951B-449A-8CA7-BA97BFF7F7F2}"/>
                </a:ext>
              </a:extLst>
            </p:cNvPr>
            <p:cNvSpPr>
              <a:spLocks/>
            </p:cNvSpPr>
            <p:nvPr/>
          </p:nvSpPr>
          <p:spPr bwMode="auto">
            <a:xfrm>
              <a:off x="3507100" y="1306025"/>
              <a:ext cx="59675" cy="59675"/>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8;p32">
              <a:extLst>
                <a:ext uri="{FF2B5EF4-FFF2-40B4-BE49-F238E27FC236}">
                  <a16:creationId xmlns:a16="http://schemas.microsoft.com/office/drawing/2014/main" id="{7A63881C-91E1-480D-B61D-C72296971DA5}"/>
                </a:ext>
              </a:extLst>
            </p:cNvPr>
            <p:cNvSpPr>
              <a:spLocks/>
            </p:cNvSpPr>
            <p:nvPr/>
          </p:nvSpPr>
          <p:spPr bwMode="auto">
            <a:xfrm>
              <a:off x="3877625" y="1246025"/>
              <a:ext cx="227725" cy="168650"/>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999;p32">
              <a:extLst>
                <a:ext uri="{FF2B5EF4-FFF2-40B4-BE49-F238E27FC236}">
                  <a16:creationId xmlns:a16="http://schemas.microsoft.com/office/drawing/2014/main" id="{0765AEA3-20D8-4EB9-BE6F-D1C58B9C0A8E}"/>
                </a:ext>
              </a:extLst>
            </p:cNvPr>
            <p:cNvSpPr>
              <a:spLocks/>
            </p:cNvSpPr>
            <p:nvPr/>
          </p:nvSpPr>
          <p:spPr bwMode="auto">
            <a:xfrm>
              <a:off x="3916275" y="1264025"/>
              <a:ext cx="59675" cy="59675"/>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000;p32">
              <a:extLst>
                <a:ext uri="{FF2B5EF4-FFF2-40B4-BE49-F238E27FC236}">
                  <a16:creationId xmlns:a16="http://schemas.microsoft.com/office/drawing/2014/main" id="{C484795D-32CA-46F7-A6F1-460759CE4359}"/>
                </a:ext>
              </a:extLst>
            </p:cNvPr>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1001;p32">
              <a:extLst>
                <a:ext uri="{FF2B5EF4-FFF2-40B4-BE49-F238E27FC236}">
                  <a16:creationId xmlns:a16="http://schemas.microsoft.com/office/drawing/2014/main" id="{4423D422-BBF9-405C-AA8C-6DFA804C3BD7}"/>
                </a:ext>
              </a:extLst>
            </p:cNvPr>
            <p:cNvSpPr/>
            <p:nvPr/>
          </p:nvSpPr>
          <p:spPr>
            <a:xfrm>
              <a:off x="3931088" y="1374562"/>
              <a:ext cx="211998"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1002;p32">
              <a:extLst>
                <a:ext uri="{FF2B5EF4-FFF2-40B4-BE49-F238E27FC236}">
                  <a16:creationId xmlns:a16="http://schemas.microsoft.com/office/drawing/2014/main" id="{D49DDC14-EE0C-4F5B-93D8-96BE9207B54B}"/>
                </a:ext>
              </a:extLst>
            </p:cNvPr>
            <p:cNvSpPr>
              <a:spLocks/>
            </p:cNvSpPr>
            <p:nvPr/>
          </p:nvSpPr>
          <p:spPr bwMode="auto">
            <a:xfrm>
              <a:off x="3597825" y="2131950"/>
              <a:ext cx="48775" cy="21050"/>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8" name="Google Shape;211;p3">
            <a:extLst>
              <a:ext uri="{FF2B5EF4-FFF2-40B4-BE49-F238E27FC236}">
                <a16:creationId xmlns:a16="http://schemas.microsoft.com/office/drawing/2014/main" id="{2C4D0C04-8660-488D-BE54-16CDD3DBE3AA}"/>
              </a:ext>
            </a:extLst>
          </p:cNvPr>
          <p:cNvGrpSpPr>
            <a:grpSpLocks/>
          </p:cNvGrpSpPr>
          <p:nvPr userDrawn="1"/>
        </p:nvGrpSpPr>
        <p:grpSpPr bwMode="auto">
          <a:xfrm>
            <a:off x="1030288" y="1581150"/>
            <a:ext cx="444500" cy="398463"/>
            <a:chOff x="2495125" y="2142250"/>
            <a:chExt cx="444275" cy="398525"/>
          </a:xfrm>
        </p:grpSpPr>
        <p:sp>
          <p:nvSpPr>
            <p:cNvPr id="139" name="Google Shape;212;p3">
              <a:extLst>
                <a:ext uri="{FF2B5EF4-FFF2-40B4-BE49-F238E27FC236}">
                  <a16:creationId xmlns:a16="http://schemas.microsoft.com/office/drawing/2014/main" id="{03433121-8963-4D96-AA3B-D1104D4DB5A0}"/>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13;p3">
              <a:extLst>
                <a:ext uri="{FF2B5EF4-FFF2-40B4-BE49-F238E27FC236}">
                  <a16:creationId xmlns:a16="http://schemas.microsoft.com/office/drawing/2014/main" id="{1234D928-0FBB-41A3-BDA0-7CDAA611DDC1}"/>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41" name="Google Shape;214;p3">
            <a:extLst>
              <a:ext uri="{FF2B5EF4-FFF2-40B4-BE49-F238E27FC236}">
                <a16:creationId xmlns:a16="http://schemas.microsoft.com/office/drawing/2014/main" id="{AF9D07BB-C3CA-4CC1-8A17-F8C69346559B}"/>
              </a:ext>
            </a:extLst>
          </p:cNvPr>
          <p:cNvGrpSpPr>
            <a:grpSpLocks/>
          </p:cNvGrpSpPr>
          <p:nvPr userDrawn="1"/>
        </p:nvGrpSpPr>
        <p:grpSpPr bwMode="auto">
          <a:xfrm>
            <a:off x="10560050" y="5038725"/>
            <a:ext cx="292100" cy="280988"/>
            <a:chOff x="3243875" y="2372825"/>
            <a:chExt cx="291375" cy="281375"/>
          </a:xfrm>
        </p:grpSpPr>
        <p:sp>
          <p:nvSpPr>
            <p:cNvPr id="142" name="Google Shape;215;p3">
              <a:extLst>
                <a:ext uri="{FF2B5EF4-FFF2-40B4-BE49-F238E27FC236}">
                  <a16:creationId xmlns:a16="http://schemas.microsoft.com/office/drawing/2014/main" id="{FE65F33E-C6E9-4050-AFF5-45F797EFDEBE}"/>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216;p3">
              <a:extLst>
                <a:ext uri="{FF2B5EF4-FFF2-40B4-BE49-F238E27FC236}">
                  <a16:creationId xmlns:a16="http://schemas.microsoft.com/office/drawing/2014/main" id="{8928033F-F762-4A41-AA00-41491743979E}"/>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217;p3">
              <a:extLst>
                <a:ext uri="{FF2B5EF4-FFF2-40B4-BE49-F238E27FC236}">
                  <a16:creationId xmlns:a16="http://schemas.microsoft.com/office/drawing/2014/main" id="{33719D4D-6579-4B8C-AF9E-07B01DC54A4D}"/>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5" name="Google Shape;218;p3">
              <a:extLst>
                <a:ext uri="{FF2B5EF4-FFF2-40B4-BE49-F238E27FC236}">
                  <a16:creationId xmlns:a16="http://schemas.microsoft.com/office/drawing/2014/main" id="{FDA01373-D958-4FC0-98A3-13684918703F}"/>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6" name="Google Shape;219;p3">
              <a:extLst>
                <a:ext uri="{FF2B5EF4-FFF2-40B4-BE49-F238E27FC236}">
                  <a16:creationId xmlns:a16="http://schemas.microsoft.com/office/drawing/2014/main" id="{A04FE3C5-CFF6-473F-ABE0-71FDCE60AECC}"/>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7" name="Google Shape;220;p3">
              <a:extLst>
                <a:ext uri="{FF2B5EF4-FFF2-40B4-BE49-F238E27FC236}">
                  <a16:creationId xmlns:a16="http://schemas.microsoft.com/office/drawing/2014/main" id="{1E9954AA-F424-408B-A770-20770D489400}"/>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8" name="Google Shape;221;p3">
              <a:extLst>
                <a:ext uri="{FF2B5EF4-FFF2-40B4-BE49-F238E27FC236}">
                  <a16:creationId xmlns:a16="http://schemas.microsoft.com/office/drawing/2014/main" id="{7133EA15-9FB9-45E2-963C-982BE3782DFB}"/>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49" name="Google Shape;222;p3">
              <a:extLst>
                <a:ext uri="{FF2B5EF4-FFF2-40B4-BE49-F238E27FC236}">
                  <a16:creationId xmlns:a16="http://schemas.microsoft.com/office/drawing/2014/main" id="{5881CB57-240F-4100-A938-AABDBA89944D}"/>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0" name="Google Shape;223;p3">
              <a:extLst>
                <a:ext uri="{FF2B5EF4-FFF2-40B4-BE49-F238E27FC236}">
                  <a16:creationId xmlns:a16="http://schemas.microsoft.com/office/drawing/2014/main" id="{AA4BF450-7FCE-438A-9743-794EB1B9772F}"/>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1" name="Google Shape;224;p3">
              <a:extLst>
                <a:ext uri="{FF2B5EF4-FFF2-40B4-BE49-F238E27FC236}">
                  <a16:creationId xmlns:a16="http://schemas.microsoft.com/office/drawing/2014/main" id="{8652CE72-3982-4544-9B0A-AE1E1B058F0C}"/>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2" name="Google Shape;225;p3">
            <a:extLst>
              <a:ext uri="{FF2B5EF4-FFF2-40B4-BE49-F238E27FC236}">
                <a16:creationId xmlns:a16="http://schemas.microsoft.com/office/drawing/2014/main" id="{3EC48BA7-18CB-449E-8014-520EE97F4590}"/>
              </a:ext>
            </a:extLst>
          </p:cNvPr>
          <p:cNvGrpSpPr>
            <a:grpSpLocks/>
          </p:cNvGrpSpPr>
          <p:nvPr userDrawn="1"/>
        </p:nvGrpSpPr>
        <p:grpSpPr bwMode="auto">
          <a:xfrm>
            <a:off x="10777538" y="714375"/>
            <a:ext cx="168275" cy="168275"/>
            <a:chOff x="4954425" y="2036375"/>
            <a:chExt cx="166675" cy="168575"/>
          </a:xfrm>
        </p:grpSpPr>
        <p:sp>
          <p:nvSpPr>
            <p:cNvPr id="153" name="Google Shape;226;p3">
              <a:extLst>
                <a:ext uri="{FF2B5EF4-FFF2-40B4-BE49-F238E27FC236}">
                  <a16:creationId xmlns:a16="http://schemas.microsoft.com/office/drawing/2014/main" id="{1E8D6DBD-BAA9-4435-8076-73A1AA1DB1E3}"/>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p3">
              <a:extLst>
                <a:ext uri="{FF2B5EF4-FFF2-40B4-BE49-F238E27FC236}">
                  <a16:creationId xmlns:a16="http://schemas.microsoft.com/office/drawing/2014/main" id="{A63F92C8-F78D-41CD-BE84-35062BBA4BE0}"/>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5" name="Google Shape;228;p3">
            <a:extLst>
              <a:ext uri="{FF2B5EF4-FFF2-40B4-BE49-F238E27FC236}">
                <a16:creationId xmlns:a16="http://schemas.microsoft.com/office/drawing/2014/main" id="{131244B0-103F-43D8-86FE-0A36F7A7C011}"/>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6" name="Google Shape;229;p3">
            <a:extLst>
              <a:ext uri="{FF2B5EF4-FFF2-40B4-BE49-F238E27FC236}">
                <a16:creationId xmlns:a16="http://schemas.microsoft.com/office/drawing/2014/main" id="{D6D32C9D-BB80-41CB-A100-E86D97D9A7FB}"/>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57" name="Google Shape;230;p3">
            <a:extLst>
              <a:ext uri="{FF2B5EF4-FFF2-40B4-BE49-F238E27FC236}">
                <a16:creationId xmlns:a16="http://schemas.microsoft.com/office/drawing/2014/main" id="{CD97BAC2-8C78-4FFA-8B92-0BE746B81212}"/>
              </a:ext>
            </a:extLst>
          </p:cNvPr>
          <p:cNvGrpSpPr>
            <a:grpSpLocks/>
          </p:cNvGrpSpPr>
          <p:nvPr userDrawn="1"/>
        </p:nvGrpSpPr>
        <p:grpSpPr bwMode="auto">
          <a:xfrm>
            <a:off x="1274763" y="5541963"/>
            <a:ext cx="166687" cy="168275"/>
            <a:chOff x="4954425" y="2036375"/>
            <a:chExt cx="166675" cy="168575"/>
          </a:xfrm>
        </p:grpSpPr>
        <p:sp>
          <p:nvSpPr>
            <p:cNvPr id="158" name="Google Shape;231;p3">
              <a:extLst>
                <a:ext uri="{FF2B5EF4-FFF2-40B4-BE49-F238E27FC236}">
                  <a16:creationId xmlns:a16="http://schemas.microsoft.com/office/drawing/2014/main" id="{39973697-1181-4A3E-9A08-442022399AD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9" name="Google Shape;232;p3">
              <a:extLst>
                <a:ext uri="{FF2B5EF4-FFF2-40B4-BE49-F238E27FC236}">
                  <a16:creationId xmlns:a16="http://schemas.microsoft.com/office/drawing/2014/main" id="{A388BA4A-ECEA-415E-A52B-38462C1A7873}"/>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Tree>
    <p:extLst>
      <p:ext uri="{BB962C8B-B14F-4D97-AF65-F5344CB8AC3E}">
        <p14:creationId xmlns:p14="http://schemas.microsoft.com/office/powerpoint/2010/main" val="70978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8"/>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5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2"/>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1"/>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1000" fill="hold"/>
                                        <p:tgtEl>
                                          <p:spTgt spid="74"/>
                                        </p:tgtEl>
                                        <p:attrNameLst>
                                          <p:attrName>ppt_w</p:attrName>
                                        </p:attrNameLst>
                                      </p:cBhvr>
                                      <p:tavLst>
                                        <p:tav tm="0">
                                          <p:val>
                                            <p:fltVal val="0"/>
                                          </p:val>
                                        </p:tav>
                                        <p:tav tm="100000">
                                          <p:val>
                                            <p:strVal val="#ppt_w"/>
                                          </p:val>
                                        </p:tav>
                                      </p:tavLst>
                                    </p:anim>
                                    <p:anim calcmode="lin" valueType="num">
                                      <p:cBhvr>
                                        <p:cTn id="31" dur="1000" fill="hold"/>
                                        <p:tgtEl>
                                          <p:spTgt spid="74"/>
                                        </p:tgtEl>
                                        <p:attrNameLst>
                                          <p:attrName>ppt_h</p:attrName>
                                        </p:attrNameLst>
                                      </p:cBhvr>
                                      <p:tavLst>
                                        <p:tav tm="0">
                                          <p:val>
                                            <p:fltVal val="0"/>
                                          </p:val>
                                        </p:tav>
                                        <p:tav tm="100000">
                                          <p:val>
                                            <p:strVal val="#ppt_h"/>
                                          </p:val>
                                        </p:tav>
                                      </p:tavLst>
                                    </p:anim>
                                    <p:anim calcmode="lin" valueType="num">
                                      <p:cBhvr>
                                        <p:cTn id="32" dur="1000" fill="hold"/>
                                        <p:tgtEl>
                                          <p:spTgt spid="74"/>
                                        </p:tgtEl>
                                        <p:attrNameLst>
                                          <p:attrName>style.rotation</p:attrName>
                                        </p:attrNameLst>
                                      </p:cBhvr>
                                      <p:tavLst>
                                        <p:tav tm="0">
                                          <p:val>
                                            <p:fltVal val="90"/>
                                          </p:val>
                                        </p:tav>
                                        <p:tav tm="100000">
                                          <p:val>
                                            <p:fltVal val="0"/>
                                          </p:val>
                                        </p:tav>
                                      </p:tavLst>
                                    </p:anim>
                                    <p:animEffect transition="in" filter="fade">
                                      <p:cBhvr>
                                        <p:cTn id="33" dur="1000"/>
                                        <p:tgtEl>
                                          <p:spTgt spid="74"/>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randombar(horizontal)">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06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F4850B3F-E47D-4D91-B4FE-5C0A3734AA68}"/>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2C180AE5-DED1-4400-8D66-70156A1C9390}"/>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FA4C03C5-E72E-4CF5-96CE-79C349AB0B5F}"/>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583632FF-E806-4C11-8697-1B91452A2E4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C4A648BC-8ED0-4BBF-955A-A7203A154359}"/>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13C43B9C-F318-4C63-976E-DF1E3CA42193}"/>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B5B825AA-D452-41BD-9EE6-80C98B788AD4}"/>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9CDF5143-98A2-43BA-9FAE-E912A0E508CB}"/>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22A73D77-2ABE-41DA-BEA0-7045A5594E02}"/>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4506BBD6-85C0-4BF7-B94A-9D69E12F34F7}"/>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9CF6CCEA-4571-4FEF-AE0D-0DF9011F1CD3}"/>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A1D18EAC-8AA1-45DC-9A2A-4EC9B725A9A8}"/>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6AAFE028-A93B-40A3-9325-32B033AAAEEE}"/>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7C35613B-B1D6-4405-8696-4754FDB19341}"/>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BD7F45B7-A16B-4143-AA09-813D361D6EB9}"/>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40FDC658-9680-4927-B860-38EADA1E90FB}"/>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C3E9C019-EF82-4949-8D0F-F1B8D9E85724}"/>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89F6270E-6A0C-485B-889C-03A210E42166}"/>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AE9A4002-94EA-4559-95A3-E6EFE371D9AE}"/>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1C8ADA7D-BF0E-4796-BA68-73B6941464BD}"/>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DCAEBB11-C45A-4CD3-A811-F3A1B566DEF9}"/>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F05D4A07-B433-4AC9-8A51-93902C3D5C4F}"/>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0A1EBF9B-F8B9-4C49-ADBE-91095A65D4B1}"/>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a:extLst>
              <a:ext uri="{FF2B5EF4-FFF2-40B4-BE49-F238E27FC236}">
                <a16:creationId xmlns:a16="http://schemas.microsoft.com/office/drawing/2014/main" id="{A9A7AC16-5867-4DDA-9ECE-4A8BAA8FC90C}"/>
              </a:ext>
            </a:extLst>
          </p:cNvPr>
          <p:cNvGrpSpPr>
            <a:grpSpLocks/>
          </p:cNvGrpSpPr>
          <p:nvPr userDrawn="1"/>
        </p:nvGrpSpPr>
        <p:grpSpPr bwMode="auto">
          <a:xfrm>
            <a:off x="989013" y="5645150"/>
            <a:ext cx="615950" cy="536575"/>
            <a:chOff x="2495125" y="2142250"/>
            <a:chExt cx="444275" cy="398525"/>
          </a:xfrm>
        </p:grpSpPr>
        <p:sp>
          <p:nvSpPr>
            <p:cNvPr id="26" name="Google Shape;1017;p14">
              <a:extLst>
                <a:ext uri="{FF2B5EF4-FFF2-40B4-BE49-F238E27FC236}">
                  <a16:creationId xmlns:a16="http://schemas.microsoft.com/office/drawing/2014/main" id="{C5671C83-75EE-42FA-A2C6-F53EF6A44FB0}"/>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a:extLst>
                <a:ext uri="{FF2B5EF4-FFF2-40B4-BE49-F238E27FC236}">
                  <a16:creationId xmlns:a16="http://schemas.microsoft.com/office/drawing/2014/main" id="{E25DDDB6-8F81-4F89-80FA-5743F1A4DEB1}"/>
                </a:ext>
              </a:extLst>
            </p:cNvPr>
            <p:cNvSpPr/>
            <p:nvPr/>
          </p:nvSpPr>
          <p:spPr>
            <a:xfrm>
              <a:off x="2655430" y="2307320"/>
              <a:ext cx="95038"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28" name="Google Shape;1019;p14">
            <a:extLst>
              <a:ext uri="{FF2B5EF4-FFF2-40B4-BE49-F238E27FC236}">
                <a16:creationId xmlns:a16="http://schemas.microsoft.com/office/drawing/2014/main" id="{4F7FB0BB-5B87-4A07-8211-1333F716E4A2}"/>
              </a:ext>
            </a:extLst>
          </p:cNvPr>
          <p:cNvGrpSpPr>
            <a:grpSpLocks/>
          </p:cNvGrpSpPr>
          <p:nvPr userDrawn="1"/>
        </p:nvGrpSpPr>
        <p:grpSpPr bwMode="auto">
          <a:xfrm>
            <a:off x="10177463" y="427038"/>
            <a:ext cx="403225" cy="379412"/>
            <a:chOff x="3243875" y="2372825"/>
            <a:chExt cx="291375" cy="281375"/>
          </a:xfrm>
        </p:grpSpPr>
        <p:sp>
          <p:nvSpPr>
            <p:cNvPr id="29" name="Google Shape;1020;p14">
              <a:extLst>
                <a:ext uri="{FF2B5EF4-FFF2-40B4-BE49-F238E27FC236}">
                  <a16:creationId xmlns:a16="http://schemas.microsoft.com/office/drawing/2014/main" id="{34AD7F50-03ED-40BC-8EAB-686CA71A1329}"/>
                </a:ext>
              </a:extLst>
            </p:cNvPr>
            <p:cNvSpPr/>
            <p:nvPr/>
          </p:nvSpPr>
          <p:spPr>
            <a:xfrm>
              <a:off x="3286319" y="2403435"/>
              <a:ext cx="20648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0" name="Google Shape;1021;p14">
              <a:extLst>
                <a:ext uri="{FF2B5EF4-FFF2-40B4-BE49-F238E27FC236}">
                  <a16:creationId xmlns:a16="http://schemas.microsoft.com/office/drawing/2014/main" id="{2A792A49-1FA4-497D-B3B5-16D742F91C48}"/>
                </a:ext>
              </a:extLst>
            </p:cNvPr>
            <p:cNvSpPr/>
            <p:nvPr/>
          </p:nvSpPr>
          <p:spPr>
            <a:xfrm>
              <a:off x="3303527" y="2403435"/>
              <a:ext cx="191573"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1" name="Google Shape;1022;p14">
              <a:extLst>
                <a:ext uri="{FF2B5EF4-FFF2-40B4-BE49-F238E27FC236}">
                  <a16:creationId xmlns:a16="http://schemas.microsoft.com/office/drawing/2014/main" id="{BF11C620-1099-4CAE-9326-61074D3BB14B}"/>
                </a:ext>
              </a:extLst>
            </p:cNvPr>
            <p:cNvSpPr/>
            <p:nvPr/>
          </p:nvSpPr>
          <p:spPr>
            <a:xfrm>
              <a:off x="3396445" y="2372825"/>
              <a:ext cx="1032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2" name="Google Shape;1023;p14">
              <a:extLst>
                <a:ext uri="{FF2B5EF4-FFF2-40B4-BE49-F238E27FC236}">
                  <a16:creationId xmlns:a16="http://schemas.microsoft.com/office/drawing/2014/main" id="{E81B5029-1485-447B-AA8F-D600E01947BF}"/>
                </a:ext>
              </a:extLst>
            </p:cNvPr>
            <p:cNvSpPr/>
            <p:nvPr/>
          </p:nvSpPr>
          <p:spPr>
            <a:xfrm>
              <a:off x="3243875" y="2495264"/>
              <a:ext cx="285639"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3" name="Google Shape;1024;p14">
              <a:extLst>
                <a:ext uri="{FF2B5EF4-FFF2-40B4-BE49-F238E27FC236}">
                  <a16:creationId xmlns:a16="http://schemas.microsoft.com/office/drawing/2014/main" id="{476705D5-3B46-4583-9C76-099EE47C5D3D}"/>
                </a:ext>
              </a:extLst>
            </p:cNvPr>
            <p:cNvSpPr/>
            <p:nvPr/>
          </p:nvSpPr>
          <p:spPr>
            <a:xfrm>
              <a:off x="3340235" y="2378711"/>
              <a:ext cx="105537"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4" name="Google Shape;1025;p14">
              <a:extLst>
                <a:ext uri="{FF2B5EF4-FFF2-40B4-BE49-F238E27FC236}">
                  <a16:creationId xmlns:a16="http://schemas.microsoft.com/office/drawing/2014/main" id="{436A1D8D-D477-4F26-BF18-4DE217563B32}"/>
                </a:ext>
              </a:extLst>
            </p:cNvPr>
            <p:cNvSpPr/>
            <p:nvPr/>
          </p:nvSpPr>
          <p:spPr>
            <a:xfrm>
              <a:off x="3266818" y="2458768"/>
              <a:ext cx="26843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5" name="Google Shape;1026;p14">
              <a:extLst>
                <a:ext uri="{FF2B5EF4-FFF2-40B4-BE49-F238E27FC236}">
                  <a16:creationId xmlns:a16="http://schemas.microsoft.com/office/drawing/2014/main" id="{D807B547-C720-475C-8FBE-07803F993282}"/>
                </a:ext>
              </a:extLst>
            </p:cNvPr>
            <p:cNvSpPr/>
            <p:nvPr/>
          </p:nvSpPr>
          <p:spPr>
            <a:xfrm>
              <a:off x="3275995" y="2451704"/>
              <a:ext cx="258107"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6" name="Google Shape;1027;p14">
              <a:extLst>
                <a:ext uri="{FF2B5EF4-FFF2-40B4-BE49-F238E27FC236}">
                  <a16:creationId xmlns:a16="http://schemas.microsoft.com/office/drawing/2014/main" id="{E44B36F0-7833-46C5-87F4-A0BC931C4BC1}"/>
                </a:ext>
              </a:extLst>
            </p:cNvPr>
            <p:cNvSpPr/>
            <p:nvPr/>
          </p:nvSpPr>
          <p:spPr>
            <a:xfrm>
              <a:off x="3328764" y="2385775"/>
              <a:ext cx="12159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7" name="Google Shape;1028;p14">
              <a:extLst>
                <a:ext uri="{FF2B5EF4-FFF2-40B4-BE49-F238E27FC236}">
                  <a16:creationId xmlns:a16="http://schemas.microsoft.com/office/drawing/2014/main" id="{68D8DB4F-B8A5-4C90-A59C-20F1E7899BC8}"/>
                </a:ext>
              </a:extLst>
            </p:cNvPr>
            <p:cNvSpPr/>
            <p:nvPr/>
          </p:nvSpPr>
          <p:spPr>
            <a:xfrm>
              <a:off x="3327616" y="2438754"/>
              <a:ext cx="13421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8" name="Google Shape;1029;p14">
              <a:extLst>
                <a:ext uri="{FF2B5EF4-FFF2-40B4-BE49-F238E27FC236}">
                  <a16:creationId xmlns:a16="http://schemas.microsoft.com/office/drawing/2014/main" id="{22352D96-A740-496C-80DB-7E41D8C392B8}"/>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a:extLst>
              <a:ext uri="{FF2B5EF4-FFF2-40B4-BE49-F238E27FC236}">
                <a16:creationId xmlns:a16="http://schemas.microsoft.com/office/drawing/2014/main" id="{01E9506B-95C6-4F9D-AC29-EAF0BF4B4ACA}"/>
              </a:ext>
            </a:extLst>
          </p:cNvPr>
          <p:cNvGrpSpPr>
            <a:grpSpLocks/>
          </p:cNvGrpSpPr>
          <p:nvPr userDrawn="1"/>
        </p:nvGrpSpPr>
        <p:grpSpPr bwMode="auto">
          <a:xfrm>
            <a:off x="11004550" y="1042988"/>
            <a:ext cx="230188" cy="227012"/>
            <a:chOff x="4954425" y="2036375"/>
            <a:chExt cx="166675" cy="168575"/>
          </a:xfrm>
        </p:grpSpPr>
        <p:sp>
          <p:nvSpPr>
            <p:cNvPr id="40" name="Google Shape;1031;p14">
              <a:extLst>
                <a:ext uri="{FF2B5EF4-FFF2-40B4-BE49-F238E27FC236}">
                  <a16:creationId xmlns:a16="http://schemas.microsoft.com/office/drawing/2014/main" id="{F68D6EDC-2452-405D-8FB9-F3C5ECEDB3AC}"/>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a:extLst>
                <a:ext uri="{FF2B5EF4-FFF2-40B4-BE49-F238E27FC236}">
                  <a16:creationId xmlns:a16="http://schemas.microsoft.com/office/drawing/2014/main" id="{CBD89A99-3776-45B5-B159-4F7D83D803D6}"/>
                </a:ext>
              </a:extLst>
            </p:cNvPr>
            <p:cNvSpPr/>
            <p:nvPr/>
          </p:nvSpPr>
          <p:spPr>
            <a:xfrm>
              <a:off x="5009600" y="2104748"/>
              <a:ext cx="51727"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2" name="Google Shape;1033;p14">
            <a:extLst>
              <a:ext uri="{FF2B5EF4-FFF2-40B4-BE49-F238E27FC236}">
                <a16:creationId xmlns:a16="http://schemas.microsoft.com/office/drawing/2014/main" id="{E2948763-1990-421F-BC1C-674638EF874D}"/>
              </a:ext>
            </a:extLst>
          </p:cNvPr>
          <p:cNvSpPr>
            <a:spLocks/>
          </p:cNvSpPr>
          <p:nvPr userDrawn="1"/>
        </p:nvSpPr>
        <p:spPr bwMode="auto">
          <a:xfrm>
            <a:off x="2055813" y="6264275"/>
            <a:ext cx="165100"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a:extLst>
              <a:ext uri="{FF2B5EF4-FFF2-40B4-BE49-F238E27FC236}">
                <a16:creationId xmlns:a16="http://schemas.microsoft.com/office/drawing/2014/main" id="{AB228C39-6753-4ACE-81AC-7F1419545C15}"/>
              </a:ext>
            </a:extLst>
          </p:cNvPr>
          <p:cNvSpPr/>
          <p:nvPr userDrawn="1"/>
        </p:nvSpPr>
        <p:spPr>
          <a:xfrm>
            <a:off x="10996613" y="6181725"/>
            <a:ext cx="120650"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44" name="Google Shape;1035;p14">
            <a:extLst>
              <a:ext uri="{FF2B5EF4-FFF2-40B4-BE49-F238E27FC236}">
                <a16:creationId xmlns:a16="http://schemas.microsoft.com/office/drawing/2014/main" id="{D2FCE50B-6F08-4B77-AA49-A218319DC2CD}"/>
              </a:ext>
            </a:extLst>
          </p:cNvPr>
          <p:cNvGrpSpPr>
            <a:grpSpLocks/>
          </p:cNvGrpSpPr>
          <p:nvPr userDrawn="1"/>
        </p:nvGrpSpPr>
        <p:grpSpPr bwMode="auto">
          <a:xfrm>
            <a:off x="817563" y="5192713"/>
            <a:ext cx="230187" cy="225425"/>
            <a:chOff x="4954425" y="2036375"/>
            <a:chExt cx="166675" cy="168575"/>
          </a:xfrm>
        </p:grpSpPr>
        <p:sp>
          <p:nvSpPr>
            <p:cNvPr id="45" name="Google Shape;1036;p14">
              <a:extLst>
                <a:ext uri="{FF2B5EF4-FFF2-40B4-BE49-F238E27FC236}">
                  <a16:creationId xmlns:a16="http://schemas.microsoft.com/office/drawing/2014/main" id="{AEB2498C-4A09-4498-8F1E-EF2F64398DF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46" name="Google Shape;1037;p14">
              <a:extLst>
                <a:ext uri="{FF2B5EF4-FFF2-40B4-BE49-F238E27FC236}">
                  <a16:creationId xmlns:a16="http://schemas.microsoft.com/office/drawing/2014/main" id="{9CE92485-A2F4-4148-AE81-5CCA40674072}"/>
                </a:ext>
              </a:extLst>
            </p:cNvPr>
            <p:cNvSpPr/>
            <p:nvPr/>
          </p:nvSpPr>
          <p:spPr>
            <a:xfrm>
              <a:off x="5009600" y="2105230"/>
              <a:ext cx="51726"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7" name="Google Shape;1082;p14">
            <a:extLst>
              <a:ext uri="{FF2B5EF4-FFF2-40B4-BE49-F238E27FC236}">
                <a16:creationId xmlns:a16="http://schemas.microsoft.com/office/drawing/2014/main" id="{8C006B9D-0986-48B1-B978-1313499554BA}"/>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a:extLst>
              <a:ext uri="{FF2B5EF4-FFF2-40B4-BE49-F238E27FC236}">
                <a16:creationId xmlns:a16="http://schemas.microsoft.com/office/drawing/2014/main" id="{2127D3C1-60B3-414C-968C-CC7610905A4A}"/>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a:extLst>
              <a:ext uri="{FF2B5EF4-FFF2-40B4-BE49-F238E27FC236}">
                <a16:creationId xmlns:a16="http://schemas.microsoft.com/office/drawing/2014/main" id="{F5226C9D-754F-4F5D-9312-528B0FFFD551}"/>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a:extLst>
              <a:ext uri="{FF2B5EF4-FFF2-40B4-BE49-F238E27FC236}">
                <a16:creationId xmlns:a16="http://schemas.microsoft.com/office/drawing/2014/main" id="{2F8ED5BF-9AD2-4B6E-9402-37B077B56439}"/>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a:extLst>
              <a:ext uri="{FF2B5EF4-FFF2-40B4-BE49-F238E27FC236}">
                <a16:creationId xmlns:a16="http://schemas.microsoft.com/office/drawing/2014/main" id="{0F8FCD4E-D4B3-45AD-9BFF-D177CD168B79}"/>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a:extLst>
              <a:ext uri="{FF2B5EF4-FFF2-40B4-BE49-F238E27FC236}">
                <a16:creationId xmlns:a16="http://schemas.microsoft.com/office/drawing/2014/main" id="{70E20531-ADA4-4C3B-8A94-8242658CA0C7}"/>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a:extLst>
              <a:ext uri="{FF2B5EF4-FFF2-40B4-BE49-F238E27FC236}">
                <a16:creationId xmlns:a16="http://schemas.microsoft.com/office/drawing/2014/main" id="{4849EF6E-99B5-41B1-8DDF-009AF7E56479}"/>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a:extLst>
              <a:ext uri="{FF2B5EF4-FFF2-40B4-BE49-F238E27FC236}">
                <a16:creationId xmlns:a16="http://schemas.microsoft.com/office/drawing/2014/main" id="{5D10E03F-ED16-4F6C-8E07-79C1D9FB2316}"/>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a:extLst>
              <a:ext uri="{FF2B5EF4-FFF2-40B4-BE49-F238E27FC236}">
                <a16:creationId xmlns:a16="http://schemas.microsoft.com/office/drawing/2014/main" id="{EEAC867F-FD58-45CA-93CB-AF2559B86601}"/>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a:extLst>
              <a:ext uri="{FF2B5EF4-FFF2-40B4-BE49-F238E27FC236}">
                <a16:creationId xmlns:a16="http://schemas.microsoft.com/office/drawing/2014/main" id="{84C632E2-3AA6-4492-A09C-9ACFC8495FAC}"/>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a:extLst>
              <a:ext uri="{FF2B5EF4-FFF2-40B4-BE49-F238E27FC236}">
                <a16:creationId xmlns:a16="http://schemas.microsoft.com/office/drawing/2014/main" id="{EA20C328-459B-4714-9CA3-A76699592FE8}"/>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a:extLst>
              <a:ext uri="{FF2B5EF4-FFF2-40B4-BE49-F238E27FC236}">
                <a16:creationId xmlns:a16="http://schemas.microsoft.com/office/drawing/2014/main" id="{CC619535-D58F-460F-A240-54B7EF15BD69}"/>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a:extLst>
              <a:ext uri="{FF2B5EF4-FFF2-40B4-BE49-F238E27FC236}">
                <a16:creationId xmlns:a16="http://schemas.microsoft.com/office/drawing/2014/main" id="{D04C7F1A-6EC6-486B-9BF5-54C240FAE62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a:extLst>
              <a:ext uri="{FF2B5EF4-FFF2-40B4-BE49-F238E27FC236}">
                <a16:creationId xmlns:a16="http://schemas.microsoft.com/office/drawing/2014/main" id="{24C0C7FA-3795-4886-9E95-6BD1B9BD6A1B}"/>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a:extLst>
              <a:ext uri="{FF2B5EF4-FFF2-40B4-BE49-F238E27FC236}">
                <a16:creationId xmlns:a16="http://schemas.microsoft.com/office/drawing/2014/main" id="{3A80D43E-EF7D-4806-9F34-F57FDD1B49E0}"/>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a:extLst>
              <a:ext uri="{FF2B5EF4-FFF2-40B4-BE49-F238E27FC236}">
                <a16:creationId xmlns:a16="http://schemas.microsoft.com/office/drawing/2014/main" id="{C39600AE-873A-48C6-B843-E55C2C3A7880}"/>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a:extLst>
              <a:ext uri="{FF2B5EF4-FFF2-40B4-BE49-F238E27FC236}">
                <a16:creationId xmlns:a16="http://schemas.microsoft.com/office/drawing/2014/main" id="{26958D29-1EEA-4F06-BE7F-8F4E024FDF48}"/>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a:extLst>
              <a:ext uri="{FF2B5EF4-FFF2-40B4-BE49-F238E27FC236}">
                <a16:creationId xmlns:a16="http://schemas.microsoft.com/office/drawing/2014/main" id="{2BDEE92C-9E37-4404-BDA5-EB9F3E9DD359}"/>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a:extLst>
              <a:ext uri="{FF2B5EF4-FFF2-40B4-BE49-F238E27FC236}">
                <a16:creationId xmlns:a16="http://schemas.microsoft.com/office/drawing/2014/main" id="{02994154-1DB1-45C0-888D-B76DFDFC823A}"/>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a:extLst>
              <a:ext uri="{FF2B5EF4-FFF2-40B4-BE49-F238E27FC236}">
                <a16:creationId xmlns:a16="http://schemas.microsoft.com/office/drawing/2014/main" id="{B44C7E6A-53C8-4877-AF81-65EBAB44555D}"/>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a:extLst>
              <a:ext uri="{FF2B5EF4-FFF2-40B4-BE49-F238E27FC236}">
                <a16:creationId xmlns:a16="http://schemas.microsoft.com/office/drawing/2014/main" id="{04020070-1371-499F-B3BD-A076A7B3C3DE}"/>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a:extLst>
              <a:ext uri="{FF2B5EF4-FFF2-40B4-BE49-F238E27FC236}">
                <a16:creationId xmlns:a16="http://schemas.microsoft.com/office/drawing/2014/main" id="{75CC8FE0-5335-4A23-BE11-EA2C71F699B0}"/>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a:extLst>
              <a:ext uri="{FF2B5EF4-FFF2-40B4-BE49-F238E27FC236}">
                <a16:creationId xmlns:a16="http://schemas.microsoft.com/office/drawing/2014/main" id="{FD66DDDA-16A5-440A-8810-DC03518C3E49}"/>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a:extLst>
              <a:ext uri="{FF2B5EF4-FFF2-40B4-BE49-F238E27FC236}">
                <a16:creationId xmlns:a16="http://schemas.microsoft.com/office/drawing/2014/main" id="{0D478762-7668-461B-8DA0-944D69B84AC4}"/>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a:extLst>
              <a:ext uri="{FF2B5EF4-FFF2-40B4-BE49-F238E27FC236}">
                <a16:creationId xmlns:a16="http://schemas.microsoft.com/office/drawing/2014/main" id="{1C13E902-5EAF-4A2A-9FF3-40FC9F0D7085}"/>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a:extLst>
              <a:ext uri="{FF2B5EF4-FFF2-40B4-BE49-F238E27FC236}">
                <a16:creationId xmlns:a16="http://schemas.microsoft.com/office/drawing/2014/main" id="{22E273F8-427B-499B-9BF7-926B8C39D879}"/>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a:extLst>
              <a:ext uri="{FF2B5EF4-FFF2-40B4-BE49-F238E27FC236}">
                <a16:creationId xmlns:a16="http://schemas.microsoft.com/office/drawing/2014/main" id="{2C1A8A7E-92AF-4A5C-A230-EBDB7E8EE70E}"/>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a:extLst>
              <a:ext uri="{FF2B5EF4-FFF2-40B4-BE49-F238E27FC236}">
                <a16:creationId xmlns:a16="http://schemas.microsoft.com/office/drawing/2014/main" id="{F813F90B-6798-4501-A15F-7EF33CA2F1CB}"/>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a:extLst>
              <a:ext uri="{FF2B5EF4-FFF2-40B4-BE49-F238E27FC236}">
                <a16:creationId xmlns:a16="http://schemas.microsoft.com/office/drawing/2014/main" id="{9B18A84E-6B52-431E-8427-0B7316E129E0}"/>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a:extLst>
              <a:ext uri="{FF2B5EF4-FFF2-40B4-BE49-F238E27FC236}">
                <a16:creationId xmlns:a16="http://schemas.microsoft.com/office/drawing/2014/main" id="{F7065081-14DE-4780-A0A3-C6924DF4DBB6}"/>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a:extLst>
              <a:ext uri="{FF2B5EF4-FFF2-40B4-BE49-F238E27FC236}">
                <a16:creationId xmlns:a16="http://schemas.microsoft.com/office/drawing/2014/main" id="{CEBEA0AE-01A8-440D-9DA6-016036304A1C}"/>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a:extLst>
              <a:ext uri="{FF2B5EF4-FFF2-40B4-BE49-F238E27FC236}">
                <a16:creationId xmlns:a16="http://schemas.microsoft.com/office/drawing/2014/main" id="{C75FDD49-77A2-4820-9B40-46B9AE264FEB}"/>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a:extLst>
              <a:ext uri="{FF2B5EF4-FFF2-40B4-BE49-F238E27FC236}">
                <a16:creationId xmlns:a16="http://schemas.microsoft.com/office/drawing/2014/main" id="{8341865C-0FB4-492C-97D1-5E82A5B8FC6F}"/>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a:extLst>
              <a:ext uri="{FF2B5EF4-FFF2-40B4-BE49-F238E27FC236}">
                <a16:creationId xmlns:a16="http://schemas.microsoft.com/office/drawing/2014/main" id="{B23F5C4F-0813-423C-9E33-3BF82E6096FC}"/>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a:extLst>
              <a:ext uri="{FF2B5EF4-FFF2-40B4-BE49-F238E27FC236}">
                <a16:creationId xmlns:a16="http://schemas.microsoft.com/office/drawing/2014/main" id="{8894729C-4534-4B4C-ABC9-B3CF3736AF8D}"/>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a:extLst>
              <a:ext uri="{FF2B5EF4-FFF2-40B4-BE49-F238E27FC236}">
                <a16:creationId xmlns:a16="http://schemas.microsoft.com/office/drawing/2014/main" id="{D5145BC4-6C5E-405F-B818-CE7B5730BE7D}"/>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a:extLst>
              <a:ext uri="{FF2B5EF4-FFF2-40B4-BE49-F238E27FC236}">
                <a16:creationId xmlns:a16="http://schemas.microsoft.com/office/drawing/2014/main" id="{84D5044C-2113-48B8-9C6F-0A3E4A047A30}"/>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a:extLst>
              <a:ext uri="{FF2B5EF4-FFF2-40B4-BE49-F238E27FC236}">
                <a16:creationId xmlns:a16="http://schemas.microsoft.com/office/drawing/2014/main" id="{CA25BC8F-86EC-4C95-AD93-5916BC087210}"/>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a:extLst>
              <a:ext uri="{FF2B5EF4-FFF2-40B4-BE49-F238E27FC236}">
                <a16:creationId xmlns:a16="http://schemas.microsoft.com/office/drawing/2014/main" id="{C0C1AD32-9173-4189-8240-B76E278FBF02}"/>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a:extLst>
              <a:ext uri="{FF2B5EF4-FFF2-40B4-BE49-F238E27FC236}">
                <a16:creationId xmlns:a16="http://schemas.microsoft.com/office/drawing/2014/main" id="{25E2286D-DB12-4E8E-B817-08FFBB24FF24}"/>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a:extLst>
              <a:ext uri="{FF2B5EF4-FFF2-40B4-BE49-F238E27FC236}">
                <a16:creationId xmlns:a16="http://schemas.microsoft.com/office/drawing/2014/main" id="{CF6E69B4-8382-4ECE-8C99-59EBCBDCCF81}"/>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a:extLst>
              <a:ext uri="{FF2B5EF4-FFF2-40B4-BE49-F238E27FC236}">
                <a16:creationId xmlns:a16="http://schemas.microsoft.com/office/drawing/2014/main" id="{C61EBFC2-07E6-4650-96D1-398294309C34}"/>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a:extLst>
              <a:ext uri="{FF2B5EF4-FFF2-40B4-BE49-F238E27FC236}">
                <a16:creationId xmlns:a16="http://schemas.microsoft.com/office/drawing/2014/main" id="{CC6F6C22-CB3A-4B96-A538-49D35FA14874}"/>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a:extLst>
              <a:ext uri="{FF2B5EF4-FFF2-40B4-BE49-F238E27FC236}">
                <a16:creationId xmlns:a16="http://schemas.microsoft.com/office/drawing/2014/main" id="{FC62870B-89AB-463E-877E-4A434042A0C5}"/>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a:extLst>
              <a:ext uri="{FF2B5EF4-FFF2-40B4-BE49-F238E27FC236}">
                <a16:creationId xmlns:a16="http://schemas.microsoft.com/office/drawing/2014/main" id="{F47FCF24-8B8E-40BA-9C7D-A12B28CFF500}"/>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a:extLst>
              <a:ext uri="{FF2B5EF4-FFF2-40B4-BE49-F238E27FC236}">
                <a16:creationId xmlns:a16="http://schemas.microsoft.com/office/drawing/2014/main" id="{B784A934-757A-4113-B49B-DDE1C17DE55E}"/>
              </a:ext>
            </a:extLst>
          </p:cNvPr>
          <p:cNvGrpSpPr/>
          <p:nvPr userDrawn="1"/>
        </p:nvGrpSpPr>
        <p:grpSpPr>
          <a:xfrm>
            <a:off x="745413" y="1491606"/>
            <a:ext cx="9867487" cy="4773077"/>
            <a:chOff x="623255" y="927125"/>
            <a:chExt cx="7691377" cy="3871900"/>
          </a:xfrm>
          <a:solidFill>
            <a:schemeClr val="accent5">
              <a:lumMod val="75000"/>
            </a:schemeClr>
          </a:solidFill>
        </p:grpSpPr>
        <p:sp>
          <p:nvSpPr>
            <p:cNvPr id="93" name="Google Shape;2357;p30">
              <a:extLst>
                <a:ext uri="{FF2B5EF4-FFF2-40B4-BE49-F238E27FC236}">
                  <a16:creationId xmlns:a16="http://schemas.microsoft.com/office/drawing/2014/main" id="{92AA68DC-1ECA-483D-8715-4A17CC7268C6}"/>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94" name="Google Shape;2358;p30">
              <a:extLst>
                <a:ext uri="{FF2B5EF4-FFF2-40B4-BE49-F238E27FC236}">
                  <a16:creationId xmlns:a16="http://schemas.microsoft.com/office/drawing/2014/main" id="{885798CB-F316-4738-A2D7-A46ED582D779}"/>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id="{429C45BE-42EA-4563-A82C-28E5E16AF7EC}"/>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6" name="Google Shape;2360;p30">
                <a:extLst>
                  <a:ext uri="{FF2B5EF4-FFF2-40B4-BE49-F238E27FC236}">
                    <a16:creationId xmlns:a16="http://schemas.microsoft.com/office/drawing/2014/main" id="{323C3F1D-8596-4F13-8CD6-8C73A5569342}"/>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7" name="Google Shape;2361;p30">
                <a:extLst>
                  <a:ext uri="{FF2B5EF4-FFF2-40B4-BE49-F238E27FC236}">
                    <a16:creationId xmlns:a16="http://schemas.microsoft.com/office/drawing/2014/main" id="{F942A817-974C-4060-A673-3B6B1268B227}"/>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grpSp>
        <p:nvGrpSpPr>
          <p:cNvPr id="98" name="Google Shape;447;p27">
            <a:extLst>
              <a:ext uri="{FF2B5EF4-FFF2-40B4-BE49-F238E27FC236}">
                <a16:creationId xmlns:a16="http://schemas.microsoft.com/office/drawing/2014/main" id="{BB06EB0E-ACA9-489F-B804-E8C2967B5C84}"/>
              </a:ext>
            </a:extLst>
          </p:cNvPr>
          <p:cNvGrpSpPr>
            <a:grpSpLocks/>
          </p:cNvGrpSpPr>
          <p:nvPr userDrawn="1"/>
        </p:nvGrpSpPr>
        <p:grpSpPr bwMode="auto">
          <a:xfrm>
            <a:off x="8393113" y="4048125"/>
            <a:ext cx="2300287" cy="1593850"/>
            <a:chOff x="4799733" y="3457797"/>
            <a:chExt cx="2301388" cy="1593766"/>
          </a:xfrm>
        </p:grpSpPr>
        <p:sp>
          <p:nvSpPr>
            <p:cNvPr id="99" name="Google Shape;448;p27">
              <a:extLst>
                <a:ext uri="{FF2B5EF4-FFF2-40B4-BE49-F238E27FC236}">
                  <a16:creationId xmlns:a16="http://schemas.microsoft.com/office/drawing/2014/main" id="{22A2F368-5659-43A2-A300-2E6090825B43}"/>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a:extLst>
                <a:ext uri="{FF2B5EF4-FFF2-40B4-BE49-F238E27FC236}">
                  <a16:creationId xmlns:a16="http://schemas.microsoft.com/office/drawing/2014/main" id="{55886DE8-22BC-4A89-93A1-6167315D6EC0}"/>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a:extLst>
                <a:ext uri="{FF2B5EF4-FFF2-40B4-BE49-F238E27FC236}">
                  <a16:creationId xmlns:a16="http://schemas.microsoft.com/office/drawing/2014/main" id="{01C77B86-56E3-405A-8F54-6701C7DE5858}"/>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a:extLst>
                <a:ext uri="{FF2B5EF4-FFF2-40B4-BE49-F238E27FC236}">
                  <a16:creationId xmlns:a16="http://schemas.microsoft.com/office/drawing/2014/main" id="{513F2184-CD39-482C-95CE-BE774C7C5835}"/>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a:extLst>
                <a:ext uri="{FF2B5EF4-FFF2-40B4-BE49-F238E27FC236}">
                  <a16:creationId xmlns:a16="http://schemas.microsoft.com/office/drawing/2014/main" id="{6E914B35-0A2D-4849-B208-2D6D52956E65}"/>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a:extLst>
                <a:ext uri="{FF2B5EF4-FFF2-40B4-BE49-F238E27FC236}">
                  <a16:creationId xmlns:a16="http://schemas.microsoft.com/office/drawing/2014/main" id="{9053C0CE-1209-4406-A08F-79A4D57986BA}"/>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a:extLst>
                <a:ext uri="{FF2B5EF4-FFF2-40B4-BE49-F238E27FC236}">
                  <a16:creationId xmlns:a16="http://schemas.microsoft.com/office/drawing/2014/main" id="{815452C4-A6CC-4846-B397-6B210603E791}"/>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a:extLst>
                <a:ext uri="{FF2B5EF4-FFF2-40B4-BE49-F238E27FC236}">
                  <a16:creationId xmlns:a16="http://schemas.microsoft.com/office/drawing/2014/main" id="{6E069457-C991-4A60-87E1-EEDB6ED854A0}"/>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a:extLst>
                <a:ext uri="{FF2B5EF4-FFF2-40B4-BE49-F238E27FC236}">
                  <a16:creationId xmlns:a16="http://schemas.microsoft.com/office/drawing/2014/main" id="{4AB0621C-F049-4BE5-A034-49E7EA68EE91}"/>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a:extLst>
                <a:ext uri="{FF2B5EF4-FFF2-40B4-BE49-F238E27FC236}">
                  <a16:creationId xmlns:a16="http://schemas.microsoft.com/office/drawing/2014/main" id="{75788765-4F72-4CE3-B14B-76CFB749203D}"/>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a:extLst>
                <a:ext uri="{FF2B5EF4-FFF2-40B4-BE49-F238E27FC236}">
                  <a16:creationId xmlns:a16="http://schemas.microsoft.com/office/drawing/2014/main" id="{A923C8A6-E403-4ED2-835B-EBBC88F58B10}"/>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a:extLst>
                <a:ext uri="{FF2B5EF4-FFF2-40B4-BE49-F238E27FC236}">
                  <a16:creationId xmlns:a16="http://schemas.microsoft.com/office/drawing/2014/main" id="{83DE62E4-9624-43FD-AE4D-5BF5FECD57AE}"/>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a:extLst>
                <a:ext uri="{FF2B5EF4-FFF2-40B4-BE49-F238E27FC236}">
                  <a16:creationId xmlns:a16="http://schemas.microsoft.com/office/drawing/2014/main" id="{04EEA608-C51C-4C6C-B9AE-D1129F9619C7}"/>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a:extLst>
                <a:ext uri="{FF2B5EF4-FFF2-40B4-BE49-F238E27FC236}">
                  <a16:creationId xmlns:a16="http://schemas.microsoft.com/office/drawing/2014/main" id="{1EBD78A9-6F64-43DD-82A6-DCF51ACE6176}"/>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a:extLst>
                <a:ext uri="{FF2B5EF4-FFF2-40B4-BE49-F238E27FC236}">
                  <a16:creationId xmlns:a16="http://schemas.microsoft.com/office/drawing/2014/main" id="{598D6717-6E22-4999-842D-F32FF5F77671}"/>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a:extLst>
                <a:ext uri="{FF2B5EF4-FFF2-40B4-BE49-F238E27FC236}">
                  <a16:creationId xmlns:a16="http://schemas.microsoft.com/office/drawing/2014/main" id="{318FB808-157D-4748-9C52-056586F5E776}"/>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a:extLst>
                <a:ext uri="{FF2B5EF4-FFF2-40B4-BE49-F238E27FC236}">
                  <a16:creationId xmlns:a16="http://schemas.microsoft.com/office/drawing/2014/main" id="{9810D79D-8E85-46DF-816E-1E4253C9EA43}"/>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a:extLst>
                <a:ext uri="{FF2B5EF4-FFF2-40B4-BE49-F238E27FC236}">
                  <a16:creationId xmlns:a16="http://schemas.microsoft.com/office/drawing/2014/main" id="{4F2064E7-1489-43CA-94AA-8CD8426AABBC}"/>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a:extLst>
                <a:ext uri="{FF2B5EF4-FFF2-40B4-BE49-F238E27FC236}">
                  <a16:creationId xmlns:a16="http://schemas.microsoft.com/office/drawing/2014/main" id="{AFE039A1-6E7E-46EF-91E3-0041177E051C}"/>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a:extLst>
                <a:ext uri="{FF2B5EF4-FFF2-40B4-BE49-F238E27FC236}">
                  <a16:creationId xmlns:a16="http://schemas.microsoft.com/office/drawing/2014/main" id="{7183A9D5-7F20-40C5-B052-16E3FBBB5422}"/>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a:extLst>
                <a:ext uri="{FF2B5EF4-FFF2-40B4-BE49-F238E27FC236}">
                  <a16:creationId xmlns:a16="http://schemas.microsoft.com/office/drawing/2014/main" id="{8D1D12C5-700F-4C72-9D0C-BA207A11FA42}"/>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a:extLst>
                <a:ext uri="{FF2B5EF4-FFF2-40B4-BE49-F238E27FC236}">
                  <a16:creationId xmlns:a16="http://schemas.microsoft.com/office/drawing/2014/main" id="{C54E97DA-3736-454E-9288-D8203DF1FBBD}"/>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a:extLst>
                <a:ext uri="{FF2B5EF4-FFF2-40B4-BE49-F238E27FC236}">
                  <a16:creationId xmlns:a16="http://schemas.microsoft.com/office/drawing/2014/main" id="{FCA1277F-81DC-433F-8EBC-DD5DCCD6AE21}"/>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a:extLst>
                <a:ext uri="{FF2B5EF4-FFF2-40B4-BE49-F238E27FC236}">
                  <a16:creationId xmlns:a16="http://schemas.microsoft.com/office/drawing/2014/main" id="{DC7BC78F-9349-4759-AE5C-099C838BDB1D}"/>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a:extLst>
                <a:ext uri="{FF2B5EF4-FFF2-40B4-BE49-F238E27FC236}">
                  <a16:creationId xmlns:a16="http://schemas.microsoft.com/office/drawing/2014/main" id="{4F9D2FB9-6F5D-4816-A863-38317C3CAA05}"/>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a:extLst>
                <a:ext uri="{FF2B5EF4-FFF2-40B4-BE49-F238E27FC236}">
                  <a16:creationId xmlns:a16="http://schemas.microsoft.com/office/drawing/2014/main" id="{4869D2C3-2554-4BF6-8893-B728B2958155}"/>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a:extLst>
                <a:ext uri="{FF2B5EF4-FFF2-40B4-BE49-F238E27FC236}">
                  <a16:creationId xmlns:a16="http://schemas.microsoft.com/office/drawing/2014/main" id="{2BBCCDB7-BA82-418C-A3DF-522B502D3AB4}"/>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a:extLst>
                <a:ext uri="{FF2B5EF4-FFF2-40B4-BE49-F238E27FC236}">
                  <a16:creationId xmlns:a16="http://schemas.microsoft.com/office/drawing/2014/main" id="{453556A1-0451-48A8-A59C-3E5FDB1605BB}"/>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a:extLst>
                <a:ext uri="{FF2B5EF4-FFF2-40B4-BE49-F238E27FC236}">
                  <a16:creationId xmlns:a16="http://schemas.microsoft.com/office/drawing/2014/main" id="{34000656-9145-451F-8716-ED663045B937}"/>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a:extLst>
                <a:ext uri="{FF2B5EF4-FFF2-40B4-BE49-F238E27FC236}">
                  <a16:creationId xmlns:a16="http://schemas.microsoft.com/office/drawing/2014/main" id="{F1EB352A-F1D1-442E-80FB-44CF2B96FE68}"/>
                </a:ext>
              </a:extLst>
            </p:cNvPr>
            <p:cNvSpPr/>
            <p:nvPr/>
          </p:nvSpPr>
          <p:spPr>
            <a:xfrm>
              <a:off x="5817807" y="4746779"/>
              <a:ext cx="1122900"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9" name="Google Shape;478;p27">
              <a:extLst>
                <a:ext uri="{FF2B5EF4-FFF2-40B4-BE49-F238E27FC236}">
                  <a16:creationId xmlns:a16="http://schemas.microsoft.com/office/drawing/2014/main" id="{CF9BCDC2-5280-4673-884E-8851EC206937}"/>
                </a:ext>
              </a:extLst>
            </p:cNvPr>
            <p:cNvSpPr/>
            <p:nvPr/>
          </p:nvSpPr>
          <p:spPr>
            <a:xfrm>
              <a:off x="5978222" y="4746779"/>
              <a:ext cx="1122899"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0" name="Google Shape;479;p27">
              <a:extLst>
                <a:ext uri="{FF2B5EF4-FFF2-40B4-BE49-F238E27FC236}">
                  <a16:creationId xmlns:a16="http://schemas.microsoft.com/office/drawing/2014/main" id="{105F15A0-9845-4AA0-A7E6-E38D28878D3D}"/>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a:extLst>
                <a:ext uri="{FF2B5EF4-FFF2-40B4-BE49-F238E27FC236}">
                  <a16:creationId xmlns:a16="http://schemas.microsoft.com/office/drawing/2014/main" id="{D35F054C-6987-4834-904B-1175D5044F20}"/>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a:extLst>
                <a:ext uri="{FF2B5EF4-FFF2-40B4-BE49-F238E27FC236}">
                  <a16:creationId xmlns:a16="http://schemas.microsoft.com/office/drawing/2014/main" id="{AEBF5DE9-B0D5-4BCF-A7BA-AE24750643F5}"/>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a:extLst>
                <a:ext uri="{FF2B5EF4-FFF2-40B4-BE49-F238E27FC236}">
                  <a16:creationId xmlns:a16="http://schemas.microsoft.com/office/drawing/2014/main" id="{F5C34EC6-8916-4F3A-9C57-7C4C86C196E7}"/>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a:extLst>
                <a:ext uri="{FF2B5EF4-FFF2-40B4-BE49-F238E27FC236}">
                  <a16:creationId xmlns:a16="http://schemas.microsoft.com/office/drawing/2014/main" id="{855530D1-EF6B-403E-BEB1-A1AB54172BAC}"/>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a:extLst>
                <a:ext uri="{FF2B5EF4-FFF2-40B4-BE49-F238E27FC236}">
                  <a16:creationId xmlns:a16="http://schemas.microsoft.com/office/drawing/2014/main" id="{4D0213C1-8B84-4DB0-909A-B03D9366FC4B}"/>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a:extLst>
                <a:ext uri="{FF2B5EF4-FFF2-40B4-BE49-F238E27FC236}">
                  <a16:creationId xmlns:a16="http://schemas.microsoft.com/office/drawing/2014/main" id="{CD57857D-55DF-4F23-AA0C-78319E7244C6}"/>
                </a:ext>
              </a:extLst>
            </p:cNvPr>
            <p:cNvSpPr/>
            <p:nvPr/>
          </p:nvSpPr>
          <p:spPr>
            <a:xfrm>
              <a:off x="5879750" y="4441995"/>
              <a:ext cx="1121311"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486;p27">
              <a:extLst>
                <a:ext uri="{FF2B5EF4-FFF2-40B4-BE49-F238E27FC236}">
                  <a16:creationId xmlns:a16="http://schemas.microsoft.com/office/drawing/2014/main" id="{671843C5-C3B3-4CC4-88B1-695E818377C0}"/>
                </a:ext>
              </a:extLst>
            </p:cNvPr>
            <p:cNvSpPr/>
            <p:nvPr/>
          </p:nvSpPr>
          <p:spPr>
            <a:xfrm>
              <a:off x="5722511" y="4441995"/>
              <a:ext cx="1122900"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8" name="Google Shape;487;p27">
              <a:extLst>
                <a:ext uri="{FF2B5EF4-FFF2-40B4-BE49-F238E27FC236}">
                  <a16:creationId xmlns:a16="http://schemas.microsoft.com/office/drawing/2014/main" id="{169D0A56-5F29-4067-83B9-889788CA8509}"/>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a:extLst>
                <a:ext uri="{FF2B5EF4-FFF2-40B4-BE49-F238E27FC236}">
                  <a16:creationId xmlns:a16="http://schemas.microsoft.com/office/drawing/2014/main" id="{A2999EA1-4BA4-472A-9B5F-5B7D76C823D1}"/>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a:extLst>
                <a:ext uri="{FF2B5EF4-FFF2-40B4-BE49-F238E27FC236}">
                  <a16:creationId xmlns:a16="http://schemas.microsoft.com/office/drawing/2014/main" id="{85ED12D8-C2AB-49A1-AC90-2DDD6B060DC2}"/>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a:extLst>
                <a:ext uri="{FF2B5EF4-FFF2-40B4-BE49-F238E27FC236}">
                  <a16:creationId xmlns:a16="http://schemas.microsoft.com/office/drawing/2014/main" id="{8404480C-1E5F-4E3F-B33D-C407F29C766E}"/>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a:extLst>
                <a:ext uri="{FF2B5EF4-FFF2-40B4-BE49-F238E27FC236}">
                  <a16:creationId xmlns:a16="http://schemas.microsoft.com/office/drawing/2014/main" id="{85A439B9-6596-44C0-97C1-B1D06B065788}"/>
                </a:ext>
              </a:extLst>
            </p:cNvPr>
            <p:cNvSpPr/>
            <p:nvPr/>
          </p:nvSpPr>
          <p:spPr>
            <a:xfrm>
              <a:off x="5644687" y="4084827"/>
              <a:ext cx="228709"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492;p27">
              <a:extLst>
                <a:ext uri="{FF2B5EF4-FFF2-40B4-BE49-F238E27FC236}">
                  <a16:creationId xmlns:a16="http://schemas.microsoft.com/office/drawing/2014/main" id="{D4E30871-CBF0-4BDD-AED3-A90F707E7D44}"/>
                </a:ext>
              </a:extLst>
            </p:cNvPr>
            <p:cNvSpPr/>
            <p:nvPr/>
          </p:nvSpPr>
          <p:spPr>
            <a:xfrm>
              <a:off x="5646275" y="4137211"/>
              <a:ext cx="216003"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493;p27">
              <a:extLst>
                <a:ext uri="{FF2B5EF4-FFF2-40B4-BE49-F238E27FC236}">
                  <a16:creationId xmlns:a16="http://schemas.microsoft.com/office/drawing/2014/main" id="{D1BAED2A-3D9E-4309-B1F6-B48E33864F02}"/>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a:extLst>
                <a:ext uri="{FF2B5EF4-FFF2-40B4-BE49-F238E27FC236}">
                  <a16:creationId xmlns:a16="http://schemas.microsoft.com/office/drawing/2014/main" id="{B7BD014B-E259-4783-A1A2-20F42C446B6A}"/>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a:extLst>
                <a:ext uri="{FF2B5EF4-FFF2-40B4-BE49-F238E27FC236}">
                  <a16:creationId xmlns:a16="http://schemas.microsoft.com/office/drawing/2014/main" id="{4FE0B9C1-4A88-4F7E-98F6-C7EDC9854C65}"/>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a:extLst>
                <a:ext uri="{FF2B5EF4-FFF2-40B4-BE49-F238E27FC236}">
                  <a16:creationId xmlns:a16="http://schemas.microsoft.com/office/drawing/2014/main" id="{3E6CE5BC-AA70-4A67-B1E3-85DFBD2EDB4C}"/>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a:extLst>
                <a:ext uri="{FF2B5EF4-FFF2-40B4-BE49-F238E27FC236}">
                  <a16:creationId xmlns:a16="http://schemas.microsoft.com/office/drawing/2014/main" id="{3BFE6F16-67E7-4966-9F7F-5CCF9B9EADE5}"/>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a:extLst>
                <a:ext uri="{FF2B5EF4-FFF2-40B4-BE49-F238E27FC236}">
                  <a16:creationId xmlns:a16="http://schemas.microsoft.com/office/drawing/2014/main" id="{217F77A4-EE50-458B-B5BC-DE27573068A8}"/>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a:extLst>
                <a:ext uri="{FF2B5EF4-FFF2-40B4-BE49-F238E27FC236}">
                  <a16:creationId xmlns:a16="http://schemas.microsoft.com/office/drawing/2014/main" id="{978CFF4D-6F6B-4074-8A23-86C22D719D28}"/>
                </a:ext>
              </a:extLst>
            </p:cNvPr>
            <p:cNvSpPr>
              <a:spLocks/>
            </p:cNvSpPr>
            <p:nvPr/>
          </p:nvSpPr>
          <p:spPr bwMode="auto">
            <a:xfrm>
              <a:off x="5604409" y="4254476"/>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a:extLst>
                <a:ext uri="{FF2B5EF4-FFF2-40B4-BE49-F238E27FC236}">
                  <a16:creationId xmlns:a16="http://schemas.microsoft.com/office/drawing/2014/main" id="{97ECAE85-4811-4FF1-8EC2-8B72BDB151A9}"/>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a:extLst>
                <a:ext uri="{FF2B5EF4-FFF2-40B4-BE49-F238E27FC236}">
                  <a16:creationId xmlns:a16="http://schemas.microsoft.com/office/drawing/2014/main" id="{1048EFFF-0720-40F2-9067-1C5A33EE16ED}"/>
                </a:ext>
              </a:extLst>
            </p:cNvPr>
            <p:cNvSpPr/>
            <p:nvPr/>
          </p:nvSpPr>
          <p:spPr>
            <a:xfrm>
              <a:off x="6179930" y="3610189"/>
              <a:ext cx="527302"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3" name="Google Shape;502;p27">
              <a:extLst>
                <a:ext uri="{FF2B5EF4-FFF2-40B4-BE49-F238E27FC236}">
                  <a16:creationId xmlns:a16="http://schemas.microsoft.com/office/drawing/2014/main" id="{60CE26B5-7743-409D-8AAD-C71462286429}"/>
                </a:ext>
              </a:extLst>
            </p:cNvPr>
            <p:cNvSpPr/>
            <p:nvPr/>
          </p:nvSpPr>
          <p:spPr>
            <a:xfrm>
              <a:off x="6241873" y="3659399"/>
              <a:ext cx="206474"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4" name="Google Shape;503;p27">
              <a:extLst>
                <a:ext uri="{FF2B5EF4-FFF2-40B4-BE49-F238E27FC236}">
                  <a16:creationId xmlns:a16="http://schemas.microsoft.com/office/drawing/2014/main" id="{BCA1E50F-12CB-4409-83FF-112CA94B483F}"/>
                </a:ext>
              </a:extLst>
            </p:cNvPr>
            <p:cNvSpPr>
              <a:spLocks/>
            </p:cNvSpPr>
            <p:nvPr/>
          </p:nvSpPr>
          <p:spPr bwMode="auto">
            <a:xfrm>
              <a:off x="6189608" y="3719445"/>
              <a:ext cx="518709" cy="417731"/>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a:extLst>
              <a:ext uri="{FF2B5EF4-FFF2-40B4-BE49-F238E27FC236}">
                <a16:creationId xmlns:a16="http://schemas.microsoft.com/office/drawing/2014/main" id="{DF94B30F-60CC-46E7-B0D2-CBB00837CA19}"/>
              </a:ext>
            </a:extLst>
          </p:cNvPr>
          <p:cNvGrpSpPr>
            <a:grpSpLocks/>
          </p:cNvGrpSpPr>
          <p:nvPr userDrawn="1"/>
        </p:nvGrpSpPr>
        <p:grpSpPr bwMode="auto">
          <a:xfrm>
            <a:off x="1598613" y="3608388"/>
            <a:ext cx="2203450" cy="2017712"/>
            <a:chOff x="1598355" y="3608289"/>
            <a:chExt cx="2204156" cy="2018295"/>
          </a:xfrm>
        </p:grpSpPr>
        <p:grpSp>
          <p:nvGrpSpPr>
            <p:cNvPr id="156" name="Google Shape;505;p27">
              <a:extLst>
                <a:ext uri="{FF2B5EF4-FFF2-40B4-BE49-F238E27FC236}">
                  <a16:creationId xmlns:a16="http://schemas.microsoft.com/office/drawing/2014/main" id="{7E30B7E2-A10D-4486-98BE-F9359D315682}"/>
                </a:ext>
              </a:extLst>
            </p:cNvPr>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id="{D83709BE-FBDE-49FE-BABB-C5975680A637}"/>
                  </a:ext>
                </a:extLst>
              </p:cNvPr>
              <p:cNvSpPr>
                <a:spLocks/>
              </p:cNvSpPr>
              <p:nvPr/>
            </p:nvSpPr>
            <p:spPr bwMode="auto">
              <a:xfrm>
                <a:off x="3236476" y="3795496"/>
                <a:ext cx="868347" cy="1256066"/>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a:extLst>
                  <a:ext uri="{FF2B5EF4-FFF2-40B4-BE49-F238E27FC236}">
                    <a16:creationId xmlns:a16="http://schemas.microsoft.com/office/drawing/2014/main" id="{2EA94792-93D8-447B-8E85-A855576D8FE3}"/>
                  </a:ext>
                </a:extLst>
              </p:cNvPr>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id="{026D8D2D-7F1D-48B5-A444-170B3A56FB3F}"/>
                    </a:ext>
                  </a:extLst>
                </p:cNvPr>
                <p:cNvSpPr/>
                <p:nvPr/>
              </p:nvSpPr>
              <p:spPr>
                <a:xfrm>
                  <a:off x="3235834" y="3793899"/>
                  <a:ext cx="827352" cy="38905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5" name="Google Shape;509;p27">
                  <a:extLst>
                    <a:ext uri="{FF2B5EF4-FFF2-40B4-BE49-F238E27FC236}">
                      <a16:creationId xmlns:a16="http://schemas.microsoft.com/office/drawing/2014/main" id="{C47A147B-FFCF-4794-A17E-5C78C0201D54}"/>
                    </a:ext>
                  </a:extLst>
                </p:cNvPr>
                <p:cNvSpPr>
                  <a:spLocks/>
                </p:cNvSpPr>
                <p:nvPr/>
              </p:nvSpPr>
              <p:spPr bwMode="auto">
                <a:xfrm>
                  <a:off x="3306725" y="3905262"/>
                  <a:ext cx="719118" cy="182888"/>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a:extLst>
                    <a:ext uri="{FF2B5EF4-FFF2-40B4-BE49-F238E27FC236}">
                      <a16:creationId xmlns:a16="http://schemas.microsoft.com/office/drawing/2014/main" id="{D80C5F5E-C4BD-469A-A7AA-9F57FB06E0FD}"/>
                    </a:ext>
                  </a:extLst>
                </p:cNvPr>
                <p:cNvSpPr>
                  <a:spLocks/>
                </p:cNvSpPr>
                <p:nvPr/>
              </p:nvSpPr>
              <p:spPr bwMode="auto">
                <a:xfrm>
                  <a:off x="3309654" y="4261478"/>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a:extLst>
                    <a:ext uri="{FF2B5EF4-FFF2-40B4-BE49-F238E27FC236}">
                      <a16:creationId xmlns:a16="http://schemas.microsoft.com/office/drawing/2014/main" id="{702863F2-0FED-4511-AC32-20651DD64DA2}"/>
                    </a:ext>
                  </a:extLst>
                </p:cNvPr>
                <p:cNvSpPr>
                  <a:spLocks/>
                </p:cNvSpPr>
                <p:nvPr/>
              </p:nvSpPr>
              <p:spPr bwMode="auto">
                <a:xfrm>
                  <a:off x="3501275"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a:extLst>
                    <a:ext uri="{FF2B5EF4-FFF2-40B4-BE49-F238E27FC236}">
                      <a16:creationId xmlns:a16="http://schemas.microsoft.com/office/drawing/2014/main" id="{83A38EBB-791E-4E32-A897-40561D118FC9}"/>
                    </a:ext>
                  </a:extLst>
                </p:cNvPr>
                <p:cNvSpPr>
                  <a:spLocks/>
                </p:cNvSpPr>
                <p:nvPr/>
              </p:nvSpPr>
              <p:spPr bwMode="auto">
                <a:xfrm>
                  <a:off x="3693670"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a:extLst>
                    <a:ext uri="{FF2B5EF4-FFF2-40B4-BE49-F238E27FC236}">
                      <a16:creationId xmlns:a16="http://schemas.microsoft.com/office/drawing/2014/main" id="{3E7ABBBD-C709-4300-BC19-12BD1032A016}"/>
                    </a:ext>
                  </a:extLst>
                </p:cNvPr>
                <p:cNvSpPr>
                  <a:spLocks/>
                </p:cNvSpPr>
                <p:nvPr/>
              </p:nvSpPr>
              <p:spPr bwMode="auto">
                <a:xfrm>
                  <a:off x="3309654" y="4453872"/>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a:extLst>
                    <a:ext uri="{FF2B5EF4-FFF2-40B4-BE49-F238E27FC236}">
                      <a16:creationId xmlns:a16="http://schemas.microsoft.com/office/drawing/2014/main" id="{C373051D-9733-45F1-B35E-6BDC69C8A5A0}"/>
                    </a:ext>
                  </a:extLst>
                </p:cNvPr>
                <p:cNvSpPr>
                  <a:spLocks/>
                </p:cNvSpPr>
                <p:nvPr/>
              </p:nvSpPr>
              <p:spPr bwMode="auto">
                <a:xfrm>
                  <a:off x="3501275"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a:extLst>
                    <a:ext uri="{FF2B5EF4-FFF2-40B4-BE49-F238E27FC236}">
                      <a16:creationId xmlns:a16="http://schemas.microsoft.com/office/drawing/2014/main" id="{60C0B5A7-596D-41BE-A515-77616E002EFB}"/>
                    </a:ext>
                  </a:extLst>
                </p:cNvPr>
                <p:cNvSpPr>
                  <a:spLocks/>
                </p:cNvSpPr>
                <p:nvPr/>
              </p:nvSpPr>
              <p:spPr bwMode="auto">
                <a:xfrm>
                  <a:off x="3693670"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a:extLst>
                    <a:ext uri="{FF2B5EF4-FFF2-40B4-BE49-F238E27FC236}">
                      <a16:creationId xmlns:a16="http://schemas.microsoft.com/office/drawing/2014/main" id="{D7CBB3C5-FA34-45CD-A14D-0B757A6283A4}"/>
                    </a:ext>
                  </a:extLst>
                </p:cNvPr>
                <p:cNvSpPr>
                  <a:spLocks/>
                </p:cNvSpPr>
                <p:nvPr/>
              </p:nvSpPr>
              <p:spPr bwMode="auto">
                <a:xfrm>
                  <a:off x="3309654" y="4645549"/>
                  <a:ext cx="146355" cy="146355"/>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a:extLst>
                    <a:ext uri="{FF2B5EF4-FFF2-40B4-BE49-F238E27FC236}">
                      <a16:creationId xmlns:a16="http://schemas.microsoft.com/office/drawing/2014/main" id="{3B8C4DC7-1E6D-47FD-9D7E-89E7C138764A}"/>
                    </a:ext>
                  </a:extLst>
                </p:cNvPr>
                <p:cNvSpPr>
                  <a:spLocks/>
                </p:cNvSpPr>
                <p:nvPr/>
              </p:nvSpPr>
              <p:spPr bwMode="auto">
                <a:xfrm>
                  <a:off x="3501275"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a:extLst>
                    <a:ext uri="{FF2B5EF4-FFF2-40B4-BE49-F238E27FC236}">
                      <a16:creationId xmlns:a16="http://schemas.microsoft.com/office/drawing/2014/main" id="{C11C75CE-C43A-4065-B653-01EAF00948A6}"/>
                    </a:ext>
                  </a:extLst>
                </p:cNvPr>
                <p:cNvSpPr>
                  <a:spLocks/>
                </p:cNvSpPr>
                <p:nvPr/>
              </p:nvSpPr>
              <p:spPr bwMode="auto">
                <a:xfrm>
                  <a:off x="3693670"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a:extLst>
                    <a:ext uri="{FF2B5EF4-FFF2-40B4-BE49-F238E27FC236}">
                      <a16:creationId xmlns:a16="http://schemas.microsoft.com/office/drawing/2014/main" id="{6CFF10CC-B7A5-4780-B4B8-A04BE02FD048}"/>
                    </a:ext>
                  </a:extLst>
                </p:cNvPr>
                <p:cNvSpPr>
                  <a:spLocks/>
                </p:cNvSpPr>
                <p:nvPr/>
              </p:nvSpPr>
              <p:spPr bwMode="auto">
                <a:xfrm>
                  <a:off x="3309654" y="4840873"/>
                  <a:ext cx="146355" cy="143426"/>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a:extLst>
                    <a:ext uri="{FF2B5EF4-FFF2-40B4-BE49-F238E27FC236}">
                      <a16:creationId xmlns:a16="http://schemas.microsoft.com/office/drawing/2014/main" id="{9A04B07D-A030-40FB-BF03-45D0A9CB8A5E}"/>
                    </a:ext>
                  </a:extLst>
                </p:cNvPr>
                <p:cNvSpPr>
                  <a:spLocks/>
                </p:cNvSpPr>
                <p:nvPr/>
              </p:nvSpPr>
              <p:spPr bwMode="auto">
                <a:xfrm>
                  <a:off x="3501275"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a:extLst>
                    <a:ext uri="{FF2B5EF4-FFF2-40B4-BE49-F238E27FC236}">
                      <a16:creationId xmlns:a16="http://schemas.microsoft.com/office/drawing/2014/main" id="{425119B3-D954-4A29-A631-754BCD82DC2D}"/>
                    </a:ext>
                  </a:extLst>
                </p:cNvPr>
                <p:cNvSpPr>
                  <a:spLocks/>
                </p:cNvSpPr>
                <p:nvPr/>
              </p:nvSpPr>
              <p:spPr bwMode="auto">
                <a:xfrm>
                  <a:off x="3693670"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a:extLst>
                    <a:ext uri="{FF2B5EF4-FFF2-40B4-BE49-F238E27FC236}">
                      <a16:creationId xmlns:a16="http://schemas.microsoft.com/office/drawing/2014/main" id="{BDDFFEBB-9F14-4B69-9ECF-2086381FF2F4}"/>
                    </a:ext>
                  </a:extLst>
                </p:cNvPr>
                <p:cNvSpPr>
                  <a:spLocks/>
                </p:cNvSpPr>
                <p:nvPr/>
              </p:nvSpPr>
              <p:spPr bwMode="auto">
                <a:xfrm>
                  <a:off x="3855335" y="4185426"/>
                  <a:ext cx="243685" cy="866136"/>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a:extLst>
                    <a:ext uri="{FF2B5EF4-FFF2-40B4-BE49-F238E27FC236}">
                      <a16:creationId xmlns:a16="http://schemas.microsoft.com/office/drawing/2014/main" id="{126D37F7-44F4-4412-A733-533DF5A1E53C}"/>
                    </a:ext>
                  </a:extLst>
                </p:cNvPr>
                <p:cNvSpPr/>
                <p:nvPr/>
              </p:nvSpPr>
              <p:spPr>
                <a:xfrm>
                  <a:off x="3828161" y="3793899"/>
                  <a:ext cx="233438" cy="38905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20" name="Google Shape;524;p27">
                  <a:extLst>
                    <a:ext uri="{FF2B5EF4-FFF2-40B4-BE49-F238E27FC236}">
                      <a16:creationId xmlns:a16="http://schemas.microsoft.com/office/drawing/2014/main" id="{F85129EF-13A1-4635-8EC4-E142232C1D05}"/>
                    </a:ext>
                  </a:extLst>
                </p:cNvPr>
                <p:cNvSpPr>
                  <a:spLocks/>
                </p:cNvSpPr>
                <p:nvPr/>
              </p:nvSpPr>
              <p:spPr bwMode="auto">
                <a:xfrm>
                  <a:off x="3855335" y="3905262"/>
                  <a:ext cx="170508" cy="182888"/>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a:extLst>
                    <a:ext uri="{FF2B5EF4-FFF2-40B4-BE49-F238E27FC236}">
                      <a16:creationId xmlns:a16="http://schemas.microsoft.com/office/drawing/2014/main" id="{AD240341-93E2-4487-B91A-57D93C6B6C88}"/>
                    </a:ext>
                  </a:extLst>
                </p:cNvPr>
                <p:cNvSpPr>
                  <a:spLocks/>
                </p:cNvSpPr>
                <p:nvPr/>
              </p:nvSpPr>
              <p:spPr bwMode="auto">
                <a:xfrm>
                  <a:off x="3723681" y="3945499"/>
                  <a:ext cx="35870" cy="100260"/>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a:extLst>
                    <a:ext uri="{FF2B5EF4-FFF2-40B4-BE49-F238E27FC236}">
                      <a16:creationId xmlns:a16="http://schemas.microsoft.com/office/drawing/2014/main" id="{318ABA01-E67A-4A02-92A1-995BCB2787B6}"/>
                    </a:ext>
                  </a:extLst>
                </p:cNvPr>
                <p:cNvSpPr>
                  <a:spLocks/>
                </p:cNvSpPr>
                <p:nvPr/>
              </p:nvSpPr>
              <p:spPr bwMode="auto">
                <a:xfrm>
                  <a:off x="3764636" y="3944007"/>
                  <a:ext cx="63671" cy="102471"/>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a:extLst>
                    <a:ext uri="{FF2B5EF4-FFF2-40B4-BE49-F238E27FC236}">
                      <a16:creationId xmlns:a16="http://schemas.microsoft.com/office/drawing/2014/main" id="{50BC5BB3-5F5B-4F27-81E4-E02A0898F298}"/>
                    </a:ext>
                  </a:extLst>
                </p:cNvPr>
                <p:cNvSpPr>
                  <a:spLocks/>
                </p:cNvSpPr>
                <p:nvPr/>
              </p:nvSpPr>
              <p:spPr bwMode="auto">
                <a:xfrm>
                  <a:off x="3829745" y="3991539"/>
                  <a:ext cx="65882" cy="57149"/>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a:extLst>
                    <a:ext uri="{FF2B5EF4-FFF2-40B4-BE49-F238E27FC236}">
                      <a16:creationId xmlns:a16="http://schemas.microsoft.com/office/drawing/2014/main" id="{420506CB-9BA3-4157-B4FE-C7EA7BF5C2D2}"/>
                    </a:ext>
                  </a:extLst>
                </p:cNvPr>
                <p:cNvSpPr>
                  <a:spLocks/>
                </p:cNvSpPr>
                <p:nvPr/>
              </p:nvSpPr>
              <p:spPr bwMode="auto">
                <a:xfrm>
                  <a:off x="3901430" y="3946218"/>
                  <a:ext cx="60023" cy="100260"/>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a:extLst>
                    <a:ext uri="{FF2B5EF4-FFF2-40B4-BE49-F238E27FC236}">
                      <a16:creationId xmlns:a16="http://schemas.microsoft.com/office/drawing/2014/main" id="{2FD3CC4A-AF67-4C15-A36D-3C380E786637}"/>
                    </a:ext>
                  </a:extLst>
                </p:cNvPr>
                <p:cNvSpPr>
                  <a:spLocks/>
                </p:cNvSpPr>
                <p:nvPr/>
              </p:nvSpPr>
              <p:spPr bwMode="auto">
                <a:xfrm>
                  <a:off x="3885346" y="4261478"/>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a:extLst>
                    <a:ext uri="{FF2B5EF4-FFF2-40B4-BE49-F238E27FC236}">
                      <a16:creationId xmlns:a16="http://schemas.microsoft.com/office/drawing/2014/main" id="{A6A076D0-9533-4DE4-B246-2C26ACA0929D}"/>
                    </a:ext>
                  </a:extLst>
                </p:cNvPr>
                <p:cNvSpPr>
                  <a:spLocks/>
                </p:cNvSpPr>
                <p:nvPr/>
              </p:nvSpPr>
              <p:spPr bwMode="auto">
                <a:xfrm>
                  <a:off x="3885346" y="4453872"/>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a:extLst>
                    <a:ext uri="{FF2B5EF4-FFF2-40B4-BE49-F238E27FC236}">
                      <a16:creationId xmlns:a16="http://schemas.microsoft.com/office/drawing/2014/main" id="{9AB414C7-E922-47ED-9FC5-9D9763325FE8}"/>
                    </a:ext>
                  </a:extLst>
                </p:cNvPr>
                <p:cNvSpPr>
                  <a:spLocks/>
                </p:cNvSpPr>
                <p:nvPr/>
              </p:nvSpPr>
              <p:spPr bwMode="auto">
                <a:xfrm>
                  <a:off x="3885346" y="4645549"/>
                  <a:ext cx="143426" cy="338750"/>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a:extLst>
                <a:ext uri="{FF2B5EF4-FFF2-40B4-BE49-F238E27FC236}">
                  <a16:creationId xmlns:a16="http://schemas.microsoft.com/office/drawing/2014/main" id="{53EF286B-F9A1-427B-96A8-78AE2DDC97C8}"/>
                </a:ext>
              </a:extLst>
            </p:cNvPr>
            <p:cNvSpPr>
              <a:spLocks/>
            </p:cNvSpPr>
            <p:nvPr/>
          </p:nvSpPr>
          <p:spPr bwMode="auto">
            <a:xfrm>
              <a:off x="2415510" y="3608289"/>
              <a:ext cx="278008" cy="1899077"/>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a:extLst>
                <a:ext uri="{FF2B5EF4-FFF2-40B4-BE49-F238E27FC236}">
                  <a16:creationId xmlns:a16="http://schemas.microsoft.com/office/drawing/2014/main" id="{F9A20220-0481-459D-A6B4-9A900066CC8C}"/>
                </a:ext>
              </a:extLst>
            </p:cNvPr>
            <p:cNvSpPr>
              <a:spLocks/>
            </p:cNvSpPr>
            <p:nvPr/>
          </p:nvSpPr>
          <p:spPr bwMode="auto">
            <a:xfrm>
              <a:off x="2653282" y="3608289"/>
              <a:ext cx="40237" cy="1899077"/>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a:extLst>
                <a:ext uri="{FF2B5EF4-FFF2-40B4-BE49-F238E27FC236}">
                  <a16:creationId xmlns:a16="http://schemas.microsoft.com/office/drawing/2014/main" id="{7246B555-071D-497C-8251-B98950A24C99}"/>
                </a:ext>
              </a:extLst>
            </p:cNvPr>
            <p:cNvSpPr>
              <a:spLocks/>
            </p:cNvSpPr>
            <p:nvPr/>
          </p:nvSpPr>
          <p:spPr bwMode="auto">
            <a:xfrm>
              <a:off x="2510630" y="3669749"/>
              <a:ext cx="182888" cy="8843"/>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a:extLst>
                <a:ext uri="{FF2B5EF4-FFF2-40B4-BE49-F238E27FC236}">
                  <a16:creationId xmlns:a16="http://schemas.microsoft.com/office/drawing/2014/main" id="{C785F38C-4E48-4498-B6A9-31D78479BE4D}"/>
                </a:ext>
              </a:extLst>
            </p:cNvPr>
            <p:cNvSpPr>
              <a:spLocks/>
            </p:cNvSpPr>
            <p:nvPr/>
          </p:nvSpPr>
          <p:spPr bwMode="auto">
            <a:xfrm>
              <a:off x="2571316" y="3745856"/>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a:extLst>
                <a:ext uri="{FF2B5EF4-FFF2-40B4-BE49-F238E27FC236}">
                  <a16:creationId xmlns:a16="http://schemas.microsoft.com/office/drawing/2014/main" id="{3AC38456-ADD8-4011-A9DE-9C21D133DD04}"/>
                </a:ext>
              </a:extLst>
            </p:cNvPr>
            <p:cNvSpPr>
              <a:spLocks/>
            </p:cNvSpPr>
            <p:nvPr/>
          </p:nvSpPr>
          <p:spPr bwMode="auto">
            <a:xfrm>
              <a:off x="2571316" y="3848990"/>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a:extLst>
                <a:ext uri="{FF2B5EF4-FFF2-40B4-BE49-F238E27FC236}">
                  <a16:creationId xmlns:a16="http://schemas.microsoft.com/office/drawing/2014/main" id="{91F72985-2434-447D-AEB3-9FB8C3EE5F7D}"/>
                </a:ext>
              </a:extLst>
            </p:cNvPr>
            <p:cNvSpPr>
              <a:spLocks/>
            </p:cNvSpPr>
            <p:nvPr/>
          </p:nvSpPr>
          <p:spPr bwMode="auto">
            <a:xfrm>
              <a:off x="2571316" y="3955771"/>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a:extLst>
                <a:ext uri="{FF2B5EF4-FFF2-40B4-BE49-F238E27FC236}">
                  <a16:creationId xmlns:a16="http://schemas.microsoft.com/office/drawing/2014/main" id="{4BB0BFF5-D315-42E0-A4EB-1E4BBAF015F3}"/>
                </a:ext>
              </a:extLst>
            </p:cNvPr>
            <p:cNvSpPr>
              <a:spLocks/>
            </p:cNvSpPr>
            <p:nvPr/>
          </p:nvSpPr>
          <p:spPr bwMode="auto">
            <a:xfrm>
              <a:off x="2571316" y="412036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a:extLst>
                <a:ext uri="{FF2B5EF4-FFF2-40B4-BE49-F238E27FC236}">
                  <a16:creationId xmlns:a16="http://schemas.microsoft.com/office/drawing/2014/main" id="{D976DD25-21F7-40B0-AE63-90B48D8805C2}"/>
                </a:ext>
              </a:extLst>
            </p:cNvPr>
            <p:cNvSpPr>
              <a:spLocks/>
            </p:cNvSpPr>
            <p:nvPr/>
          </p:nvSpPr>
          <p:spPr bwMode="auto">
            <a:xfrm>
              <a:off x="2571316" y="4227147"/>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a:extLst>
                <a:ext uri="{FF2B5EF4-FFF2-40B4-BE49-F238E27FC236}">
                  <a16:creationId xmlns:a16="http://schemas.microsoft.com/office/drawing/2014/main" id="{CA0A3865-92DD-4E2D-A920-96EB519E33F5}"/>
                </a:ext>
              </a:extLst>
            </p:cNvPr>
            <p:cNvSpPr>
              <a:spLocks/>
            </p:cNvSpPr>
            <p:nvPr/>
          </p:nvSpPr>
          <p:spPr bwMode="auto">
            <a:xfrm>
              <a:off x="2571316" y="4333984"/>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a:extLst>
                <a:ext uri="{FF2B5EF4-FFF2-40B4-BE49-F238E27FC236}">
                  <a16:creationId xmlns:a16="http://schemas.microsoft.com/office/drawing/2014/main" id="{62CA1465-3B2E-4B32-9CD7-7B5AE8F55ABB}"/>
                </a:ext>
              </a:extLst>
            </p:cNvPr>
            <p:cNvSpPr>
              <a:spLocks/>
            </p:cNvSpPr>
            <p:nvPr/>
          </p:nvSpPr>
          <p:spPr bwMode="auto">
            <a:xfrm>
              <a:off x="2571316" y="4495649"/>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a:extLst>
                <a:ext uri="{FF2B5EF4-FFF2-40B4-BE49-F238E27FC236}">
                  <a16:creationId xmlns:a16="http://schemas.microsoft.com/office/drawing/2014/main" id="{1D0EE592-0D80-4732-8FBB-1345121A9F2C}"/>
                </a:ext>
              </a:extLst>
            </p:cNvPr>
            <p:cNvSpPr>
              <a:spLocks/>
            </p:cNvSpPr>
            <p:nvPr/>
          </p:nvSpPr>
          <p:spPr bwMode="auto">
            <a:xfrm>
              <a:off x="2571316" y="4598782"/>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a:extLst>
                <a:ext uri="{FF2B5EF4-FFF2-40B4-BE49-F238E27FC236}">
                  <a16:creationId xmlns:a16="http://schemas.microsoft.com/office/drawing/2014/main" id="{9547C48A-4982-417A-95DA-618440E42B31}"/>
                </a:ext>
              </a:extLst>
            </p:cNvPr>
            <p:cNvSpPr>
              <a:spLocks/>
            </p:cNvSpPr>
            <p:nvPr/>
          </p:nvSpPr>
          <p:spPr bwMode="auto">
            <a:xfrm>
              <a:off x="2571316" y="4705564"/>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a:extLst>
                <a:ext uri="{FF2B5EF4-FFF2-40B4-BE49-F238E27FC236}">
                  <a16:creationId xmlns:a16="http://schemas.microsoft.com/office/drawing/2014/main" id="{88DA4391-06B9-4EE8-A2B2-7CA8E70D297B}"/>
                </a:ext>
              </a:extLst>
            </p:cNvPr>
            <p:cNvSpPr>
              <a:spLocks/>
            </p:cNvSpPr>
            <p:nvPr/>
          </p:nvSpPr>
          <p:spPr bwMode="auto">
            <a:xfrm>
              <a:off x="2571316" y="4867229"/>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a:extLst>
                <a:ext uri="{FF2B5EF4-FFF2-40B4-BE49-F238E27FC236}">
                  <a16:creationId xmlns:a16="http://schemas.microsoft.com/office/drawing/2014/main" id="{89D03669-C94B-412B-9E59-14927DF89756}"/>
                </a:ext>
              </a:extLst>
            </p:cNvPr>
            <p:cNvSpPr>
              <a:spLocks/>
            </p:cNvSpPr>
            <p:nvPr/>
          </p:nvSpPr>
          <p:spPr bwMode="auto">
            <a:xfrm>
              <a:off x="2571316" y="4974010"/>
              <a:ext cx="122202" cy="8843"/>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a:extLst>
                <a:ext uri="{FF2B5EF4-FFF2-40B4-BE49-F238E27FC236}">
                  <a16:creationId xmlns:a16="http://schemas.microsoft.com/office/drawing/2014/main" id="{EBB097A9-47E4-4E75-99F0-5026F62C30E9}"/>
                </a:ext>
              </a:extLst>
            </p:cNvPr>
            <p:cNvSpPr>
              <a:spLocks/>
            </p:cNvSpPr>
            <p:nvPr/>
          </p:nvSpPr>
          <p:spPr bwMode="auto">
            <a:xfrm>
              <a:off x="2571316" y="5080847"/>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a:extLst>
                <a:ext uri="{FF2B5EF4-FFF2-40B4-BE49-F238E27FC236}">
                  <a16:creationId xmlns:a16="http://schemas.microsoft.com/office/drawing/2014/main" id="{DC932566-8553-4755-8F6E-D187EE766574}"/>
                </a:ext>
              </a:extLst>
            </p:cNvPr>
            <p:cNvSpPr>
              <a:spLocks/>
            </p:cNvSpPr>
            <p:nvPr/>
          </p:nvSpPr>
          <p:spPr bwMode="auto">
            <a:xfrm>
              <a:off x="2571316" y="5242512"/>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a:extLst>
                <a:ext uri="{FF2B5EF4-FFF2-40B4-BE49-F238E27FC236}">
                  <a16:creationId xmlns:a16="http://schemas.microsoft.com/office/drawing/2014/main" id="{06229ED2-6083-4F08-9908-009CF3811E19}"/>
                </a:ext>
              </a:extLst>
            </p:cNvPr>
            <p:cNvSpPr>
              <a:spLocks/>
            </p:cNvSpPr>
            <p:nvPr/>
          </p:nvSpPr>
          <p:spPr bwMode="auto">
            <a:xfrm>
              <a:off x="2571316" y="534857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a:extLst>
                <a:ext uri="{FF2B5EF4-FFF2-40B4-BE49-F238E27FC236}">
                  <a16:creationId xmlns:a16="http://schemas.microsoft.com/office/drawing/2014/main" id="{F5297E2B-C04F-4648-BB6D-72970327CEC8}"/>
                </a:ext>
              </a:extLst>
            </p:cNvPr>
            <p:cNvSpPr>
              <a:spLocks/>
            </p:cNvSpPr>
            <p:nvPr/>
          </p:nvSpPr>
          <p:spPr bwMode="auto">
            <a:xfrm>
              <a:off x="2571316" y="5452427"/>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a:extLst>
                <a:ext uri="{FF2B5EF4-FFF2-40B4-BE49-F238E27FC236}">
                  <a16:creationId xmlns:a16="http://schemas.microsoft.com/office/drawing/2014/main" id="{F1503636-EBEA-43BB-A5D6-AD9272373BC3}"/>
                </a:ext>
              </a:extLst>
            </p:cNvPr>
            <p:cNvSpPr>
              <a:spLocks/>
            </p:cNvSpPr>
            <p:nvPr/>
          </p:nvSpPr>
          <p:spPr bwMode="auto">
            <a:xfrm>
              <a:off x="2510630" y="4041384"/>
              <a:ext cx="182888" cy="12491"/>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a:extLst>
                <a:ext uri="{FF2B5EF4-FFF2-40B4-BE49-F238E27FC236}">
                  <a16:creationId xmlns:a16="http://schemas.microsoft.com/office/drawing/2014/main" id="{50AA5309-BFF1-4D40-A0EC-9131E0639F7B}"/>
                </a:ext>
              </a:extLst>
            </p:cNvPr>
            <p:cNvSpPr>
              <a:spLocks/>
            </p:cNvSpPr>
            <p:nvPr/>
          </p:nvSpPr>
          <p:spPr bwMode="auto">
            <a:xfrm>
              <a:off x="2510630" y="4415894"/>
              <a:ext cx="182888" cy="9562"/>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a:extLst>
                <a:ext uri="{FF2B5EF4-FFF2-40B4-BE49-F238E27FC236}">
                  <a16:creationId xmlns:a16="http://schemas.microsoft.com/office/drawing/2014/main" id="{A8532718-002C-4873-B695-6EAFAAB04971}"/>
                </a:ext>
              </a:extLst>
            </p:cNvPr>
            <p:cNvSpPr>
              <a:spLocks/>
            </p:cNvSpPr>
            <p:nvPr/>
          </p:nvSpPr>
          <p:spPr bwMode="auto">
            <a:xfrm>
              <a:off x="2510630" y="4788248"/>
              <a:ext cx="182888" cy="8843"/>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a:extLst>
                <a:ext uri="{FF2B5EF4-FFF2-40B4-BE49-F238E27FC236}">
                  <a16:creationId xmlns:a16="http://schemas.microsoft.com/office/drawing/2014/main" id="{FCDE4D93-584E-45A2-AD5E-B273B8415D47}"/>
                </a:ext>
              </a:extLst>
            </p:cNvPr>
            <p:cNvSpPr>
              <a:spLocks/>
            </p:cNvSpPr>
            <p:nvPr/>
          </p:nvSpPr>
          <p:spPr bwMode="auto">
            <a:xfrm>
              <a:off x="2510630" y="5162757"/>
              <a:ext cx="182888" cy="9562"/>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a:extLst>
                <a:ext uri="{FF2B5EF4-FFF2-40B4-BE49-F238E27FC236}">
                  <a16:creationId xmlns:a16="http://schemas.microsoft.com/office/drawing/2014/main" id="{BE0B1D15-E600-4354-807A-11347F6A1CEE}"/>
                </a:ext>
              </a:extLst>
            </p:cNvPr>
            <p:cNvSpPr/>
            <p:nvPr/>
          </p:nvSpPr>
          <p:spPr>
            <a:xfrm>
              <a:off x="259721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0" name="Google Shape;555;p27">
              <a:extLst>
                <a:ext uri="{FF2B5EF4-FFF2-40B4-BE49-F238E27FC236}">
                  <a16:creationId xmlns:a16="http://schemas.microsoft.com/office/drawing/2014/main" id="{CA928300-F6D5-4213-98EB-B6019F2EE284}"/>
                </a:ext>
              </a:extLst>
            </p:cNvPr>
            <p:cNvSpPr>
              <a:spLocks/>
            </p:cNvSpPr>
            <p:nvPr/>
          </p:nvSpPr>
          <p:spPr bwMode="auto">
            <a:xfrm>
              <a:off x="2607905" y="4617077"/>
              <a:ext cx="286796" cy="744266"/>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a:extLst>
                <a:ext uri="{FF2B5EF4-FFF2-40B4-BE49-F238E27FC236}">
                  <a16:creationId xmlns:a16="http://schemas.microsoft.com/office/drawing/2014/main" id="{13396EF8-CAE7-475A-9B36-54FE9AA3924E}"/>
                </a:ext>
              </a:extLst>
            </p:cNvPr>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557;p27">
              <a:extLst>
                <a:ext uri="{FF2B5EF4-FFF2-40B4-BE49-F238E27FC236}">
                  <a16:creationId xmlns:a16="http://schemas.microsoft.com/office/drawing/2014/main" id="{7C111C5C-41AF-4D37-8324-1D9771960BD0}"/>
                </a:ext>
              </a:extLst>
            </p:cNvPr>
            <p:cNvSpPr/>
            <p:nvPr/>
          </p:nvSpPr>
          <p:spPr>
            <a:xfrm>
              <a:off x="2525752" y="3916353"/>
              <a:ext cx="395414"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558;p27">
              <a:extLst>
                <a:ext uri="{FF2B5EF4-FFF2-40B4-BE49-F238E27FC236}">
                  <a16:creationId xmlns:a16="http://schemas.microsoft.com/office/drawing/2014/main" id="{31854F93-0E2D-44AE-BFB0-3C6875A3291D}"/>
                </a:ext>
              </a:extLst>
            </p:cNvPr>
            <p:cNvSpPr>
              <a:spLocks/>
            </p:cNvSpPr>
            <p:nvPr/>
          </p:nvSpPr>
          <p:spPr bwMode="auto">
            <a:xfrm>
              <a:off x="2568387" y="4063935"/>
              <a:ext cx="246559" cy="224009"/>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a:extLst>
                <a:ext uri="{FF2B5EF4-FFF2-40B4-BE49-F238E27FC236}">
                  <a16:creationId xmlns:a16="http://schemas.microsoft.com/office/drawing/2014/main" id="{264FD8B2-0AA1-4185-ABBB-9B91C8A63DD8}"/>
                </a:ext>
              </a:extLst>
            </p:cNvPr>
            <p:cNvSpPr>
              <a:spLocks/>
            </p:cNvSpPr>
            <p:nvPr/>
          </p:nvSpPr>
          <p:spPr bwMode="auto">
            <a:xfrm>
              <a:off x="2586681" y="4259646"/>
              <a:ext cx="216603" cy="130382"/>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a:extLst>
                <a:ext uri="{FF2B5EF4-FFF2-40B4-BE49-F238E27FC236}">
                  <a16:creationId xmlns:a16="http://schemas.microsoft.com/office/drawing/2014/main" id="{B838434B-1F17-40FE-ACD1-D5376C9838E0}"/>
                </a:ext>
              </a:extLst>
            </p:cNvPr>
            <p:cNvSpPr>
              <a:spLocks/>
            </p:cNvSpPr>
            <p:nvPr/>
          </p:nvSpPr>
          <p:spPr bwMode="auto">
            <a:xfrm rot="41933">
              <a:off x="2590197" y="4314548"/>
              <a:ext cx="215526" cy="77273"/>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a:extLst>
                <a:ext uri="{FF2B5EF4-FFF2-40B4-BE49-F238E27FC236}">
                  <a16:creationId xmlns:a16="http://schemas.microsoft.com/office/drawing/2014/main" id="{31FCDA50-EA0A-4C04-8A3F-3B75A01A4AB1}"/>
                </a:ext>
              </a:extLst>
            </p:cNvPr>
            <p:cNvSpPr>
              <a:spLocks/>
            </p:cNvSpPr>
            <p:nvPr/>
          </p:nvSpPr>
          <p:spPr bwMode="auto">
            <a:xfrm>
              <a:off x="2724193" y="5007670"/>
              <a:ext cx="239982" cy="24213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a:extLst>
                <a:ext uri="{FF2B5EF4-FFF2-40B4-BE49-F238E27FC236}">
                  <a16:creationId xmlns:a16="http://schemas.microsoft.com/office/drawing/2014/main" id="{0DBB7A4E-DF70-4977-A342-DED438C1547F}"/>
                </a:ext>
              </a:extLst>
            </p:cNvPr>
            <p:cNvSpPr>
              <a:spLocks/>
            </p:cNvSpPr>
            <p:nvPr/>
          </p:nvSpPr>
          <p:spPr bwMode="auto">
            <a:xfrm>
              <a:off x="2730052" y="4358081"/>
              <a:ext cx="356326" cy="853756"/>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a:extLst>
                <a:ext uri="{FF2B5EF4-FFF2-40B4-BE49-F238E27FC236}">
                  <a16:creationId xmlns:a16="http://schemas.microsoft.com/office/drawing/2014/main" id="{25F9F6CA-66F4-49BD-A2DF-0DA006BACFE2}"/>
                </a:ext>
              </a:extLst>
            </p:cNvPr>
            <p:cNvSpPr>
              <a:spLocks/>
            </p:cNvSpPr>
            <p:nvPr/>
          </p:nvSpPr>
          <p:spPr bwMode="auto">
            <a:xfrm>
              <a:off x="2842692" y="4373447"/>
              <a:ext cx="243685" cy="838391"/>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a:extLst>
                <a:ext uri="{FF2B5EF4-FFF2-40B4-BE49-F238E27FC236}">
                  <a16:creationId xmlns:a16="http://schemas.microsoft.com/office/drawing/2014/main" id="{9C687E65-E678-4001-9AEA-3CB9A87B39AC}"/>
                </a:ext>
              </a:extLst>
            </p:cNvPr>
            <p:cNvSpPr>
              <a:spLocks/>
            </p:cNvSpPr>
            <p:nvPr/>
          </p:nvSpPr>
          <p:spPr bwMode="auto">
            <a:xfrm>
              <a:off x="2846063" y="4187684"/>
              <a:ext cx="240314" cy="242083"/>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a:extLst>
                <a:ext uri="{FF2B5EF4-FFF2-40B4-BE49-F238E27FC236}">
                  <a16:creationId xmlns:a16="http://schemas.microsoft.com/office/drawing/2014/main" id="{19910B37-DBD5-4892-BE3A-641B7C12E08E}"/>
                </a:ext>
              </a:extLst>
            </p:cNvPr>
            <p:cNvSpPr>
              <a:spLocks/>
            </p:cNvSpPr>
            <p:nvPr/>
          </p:nvSpPr>
          <p:spPr bwMode="auto">
            <a:xfrm>
              <a:off x="2942952" y="4186493"/>
              <a:ext cx="79755" cy="77267"/>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a:extLst>
                <a:ext uri="{FF2B5EF4-FFF2-40B4-BE49-F238E27FC236}">
                  <a16:creationId xmlns:a16="http://schemas.microsoft.com/office/drawing/2014/main" id="{26681617-9C16-4C69-9AF3-D5BFAA55DAEF}"/>
                </a:ext>
              </a:extLst>
            </p:cNvPr>
            <p:cNvSpPr>
              <a:spLocks/>
            </p:cNvSpPr>
            <p:nvPr/>
          </p:nvSpPr>
          <p:spPr bwMode="auto">
            <a:xfrm>
              <a:off x="2339458" y="4663117"/>
              <a:ext cx="777649" cy="963467"/>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a:extLst>
                <a:ext uri="{FF2B5EF4-FFF2-40B4-BE49-F238E27FC236}">
                  <a16:creationId xmlns:a16="http://schemas.microsoft.com/office/drawing/2014/main" id="{6817AE40-E320-4320-A201-069B90345004}"/>
                </a:ext>
              </a:extLst>
            </p:cNvPr>
            <p:cNvSpPr>
              <a:spLocks/>
            </p:cNvSpPr>
            <p:nvPr/>
          </p:nvSpPr>
          <p:spPr bwMode="auto">
            <a:xfrm>
              <a:off x="2375983" y="4821897"/>
              <a:ext cx="741115" cy="804661"/>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a:extLst>
                <a:ext uri="{FF2B5EF4-FFF2-40B4-BE49-F238E27FC236}">
                  <a16:creationId xmlns:a16="http://schemas.microsoft.com/office/drawing/2014/main" id="{CAF03078-3372-47B5-86A5-E0FB6D46CCFB}"/>
                </a:ext>
              </a:extLst>
            </p:cNvPr>
            <p:cNvSpPr/>
            <p:nvPr/>
          </p:nvSpPr>
          <p:spPr>
            <a:xfrm>
              <a:off x="2435235" y="4872304"/>
              <a:ext cx="45893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4" name="Google Shape;569;p27">
              <a:extLst>
                <a:ext uri="{FF2B5EF4-FFF2-40B4-BE49-F238E27FC236}">
                  <a16:creationId xmlns:a16="http://schemas.microsoft.com/office/drawing/2014/main" id="{C3384755-7DBC-4B9D-9A0F-7B1CE8A3BD41}"/>
                </a:ext>
              </a:extLst>
            </p:cNvPr>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5" name="Google Shape;570;p27">
              <a:extLst>
                <a:ext uri="{FF2B5EF4-FFF2-40B4-BE49-F238E27FC236}">
                  <a16:creationId xmlns:a16="http://schemas.microsoft.com/office/drawing/2014/main" id="{3284FF27-B52F-40FE-9E9A-467ED6FED629}"/>
                </a:ext>
              </a:extLst>
            </p:cNvPr>
            <p:cNvSpPr>
              <a:spLocks/>
            </p:cNvSpPr>
            <p:nvPr/>
          </p:nvSpPr>
          <p:spPr bwMode="auto">
            <a:xfrm>
              <a:off x="2894646" y="4821907"/>
              <a:ext cx="658432" cy="76814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a:extLst>
                <a:ext uri="{FF2B5EF4-FFF2-40B4-BE49-F238E27FC236}">
                  <a16:creationId xmlns:a16="http://schemas.microsoft.com/office/drawing/2014/main" id="{234A0365-0F42-4EE0-B06F-87CEF5375CB6}"/>
                </a:ext>
              </a:extLst>
            </p:cNvPr>
            <p:cNvSpPr>
              <a:spLocks/>
            </p:cNvSpPr>
            <p:nvPr/>
          </p:nvSpPr>
          <p:spPr bwMode="auto">
            <a:xfrm>
              <a:off x="2927587" y="4821907"/>
              <a:ext cx="625491" cy="76814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a:extLst>
                <a:ext uri="{FF2B5EF4-FFF2-40B4-BE49-F238E27FC236}">
                  <a16:creationId xmlns:a16="http://schemas.microsoft.com/office/drawing/2014/main" id="{9D259509-9EC4-449B-87E1-2671405D7285}"/>
                </a:ext>
              </a:extLst>
            </p:cNvPr>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id="{35951E59-B7CA-4417-A7C5-CE9BECCA69B6}"/>
                  </a:ext>
                </a:extLst>
              </p:cNvPr>
              <p:cNvSpPr>
                <a:spLocks/>
              </p:cNvSpPr>
              <p:nvPr/>
            </p:nvSpPr>
            <p:spPr bwMode="auto">
              <a:xfrm>
                <a:off x="2774143" y="4562865"/>
                <a:ext cx="112751" cy="98104"/>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a:extLst>
                  <a:ext uri="{FF2B5EF4-FFF2-40B4-BE49-F238E27FC236}">
                    <a16:creationId xmlns:a16="http://schemas.microsoft.com/office/drawing/2014/main" id="{52DC0F61-1F11-4449-AAC0-B3A23C1B91C7}"/>
                  </a:ext>
                </a:extLst>
              </p:cNvPr>
              <p:cNvSpPr>
                <a:spLocks/>
              </p:cNvSpPr>
              <p:nvPr/>
            </p:nvSpPr>
            <p:spPr bwMode="auto">
              <a:xfrm>
                <a:off x="2897782" y="4536556"/>
                <a:ext cx="65882" cy="66600"/>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a:extLst>
                  <a:ext uri="{FF2B5EF4-FFF2-40B4-BE49-F238E27FC236}">
                    <a16:creationId xmlns:a16="http://schemas.microsoft.com/office/drawing/2014/main" id="{3DDF2521-366C-4285-AB97-12D9CC1376A9}"/>
                  </a:ext>
                </a:extLst>
              </p:cNvPr>
              <p:cNvSpPr>
                <a:spLocks/>
              </p:cNvSpPr>
              <p:nvPr/>
            </p:nvSpPr>
            <p:spPr bwMode="auto">
              <a:xfrm>
                <a:off x="2967311" y="4565794"/>
                <a:ext cx="127287" cy="127342"/>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a:extLst>
                <a:ext uri="{FF2B5EF4-FFF2-40B4-BE49-F238E27FC236}">
                  <a16:creationId xmlns:a16="http://schemas.microsoft.com/office/drawing/2014/main" id="{7BB5B95F-E9A0-4FBB-9D2F-876A3F609032}"/>
                </a:ext>
              </a:extLst>
            </p:cNvPr>
            <p:cNvSpPr>
              <a:spLocks/>
            </p:cNvSpPr>
            <p:nvPr/>
          </p:nvSpPr>
          <p:spPr bwMode="auto">
            <a:xfrm>
              <a:off x="3028510" y="5577559"/>
              <a:ext cx="389985" cy="49024"/>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a:extLst>
              <a:ext uri="{FF2B5EF4-FFF2-40B4-BE49-F238E27FC236}">
                <a16:creationId xmlns:a16="http://schemas.microsoft.com/office/drawing/2014/main" id="{1DA0B991-44B1-4053-B65F-FF7C2A37CF4B}"/>
              </a:ext>
            </a:extLst>
          </p:cNvPr>
          <p:cNvSpPr>
            <a:spLocks/>
          </p:cNvSpPr>
          <p:nvPr/>
        </p:nvSpPr>
        <p:spPr bwMode="auto">
          <a:xfrm>
            <a:off x="3308350" y="6418263"/>
            <a:ext cx="265113"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a:extLst>
              <a:ext uri="{FF2B5EF4-FFF2-40B4-BE49-F238E27FC236}">
                <a16:creationId xmlns:a16="http://schemas.microsoft.com/office/drawing/2014/main" id="{7D45727F-1101-46D6-AF8D-ED3F3EC171A0}"/>
              </a:ext>
            </a:extLst>
          </p:cNvPr>
          <p:cNvGrpSpPr>
            <a:grpSpLocks/>
          </p:cNvGrpSpPr>
          <p:nvPr userDrawn="1"/>
        </p:nvGrpSpPr>
        <p:grpSpPr bwMode="auto">
          <a:xfrm>
            <a:off x="1524000" y="5626100"/>
            <a:ext cx="9320213" cy="1231900"/>
            <a:chOff x="1524301" y="5626805"/>
            <a:chExt cx="9320239" cy="1231195"/>
          </a:xfrm>
        </p:grpSpPr>
        <p:sp>
          <p:nvSpPr>
            <p:cNvPr id="230" name="Google Shape;577;p27">
              <a:extLst>
                <a:ext uri="{FF2B5EF4-FFF2-40B4-BE49-F238E27FC236}">
                  <a16:creationId xmlns:a16="http://schemas.microsoft.com/office/drawing/2014/main" id="{F6A85B24-BDF1-4FCC-BFB8-DF45FEBAA7BE}"/>
                </a:ext>
              </a:extLst>
            </p:cNvPr>
            <p:cNvSpPr>
              <a:spLocks/>
            </p:cNvSpPr>
            <p:nvPr/>
          </p:nvSpPr>
          <p:spPr bwMode="auto">
            <a:xfrm>
              <a:off x="3307961" y="6403010"/>
              <a:ext cx="265628" cy="451390"/>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a:extLst>
                <a:ext uri="{FF2B5EF4-FFF2-40B4-BE49-F238E27FC236}">
                  <a16:creationId xmlns:a16="http://schemas.microsoft.com/office/drawing/2014/main" id="{8755FCC4-EAB1-4D36-93B4-1661689D2D3C}"/>
                </a:ext>
              </a:extLst>
            </p:cNvPr>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id="{447D3596-7E98-4C3F-9396-08CA93850259}"/>
                  </a:ext>
                </a:extLst>
              </p:cNvPr>
              <p:cNvSpPr>
                <a:spLocks/>
              </p:cNvSpPr>
              <p:nvPr/>
            </p:nvSpPr>
            <p:spPr bwMode="auto">
              <a:xfrm>
                <a:off x="929285" y="5051507"/>
                <a:ext cx="7315206" cy="420715"/>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a:extLst>
                  <a:ext uri="{FF2B5EF4-FFF2-40B4-BE49-F238E27FC236}">
                    <a16:creationId xmlns:a16="http://schemas.microsoft.com/office/drawing/2014/main" id="{8E10CD01-54F4-4625-918E-5A79DC5524C3}"/>
                  </a:ext>
                </a:extLst>
              </p:cNvPr>
              <p:cNvSpPr>
                <a:spLocks/>
              </p:cNvSpPr>
              <p:nvPr/>
            </p:nvSpPr>
            <p:spPr bwMode="auto">
              <a:xfrm>
                <a:off x="929285" y="5051507"/>
                <a:ext cx="7315206" cy="133919"/>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a:extLst>
                  <a:ext uri="{FF2B5EF4-FFF2-40B4-BE49-F238E27FC236}">
                    <a16:creationId xmlns:a16="http://schemas.microsoft.com/office/drawing/2014/main" id="{AF82CFF3-F6F5-4078-BC83-14A283DD7CE8}"/>
                  </a:ext>
                </a:extLst>
              </p:cNvPr>
              <p:cNvSpPr>
                <a:spLocks/>
              </p:cNvSpPr>
              <p:nvPr/>
            </p:nvSpPr>
            <p:spPr bwMode="auto">
              <a:xfrm>
                <a:off x="6668743" y="5831311"/>
                <a:ext cx="264854" cy="451390"/>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a:extLst>
                  <a:ext uri="{FF2B5EF4-FFF2-40B4-BE49-F238E27FC236}">
                    <a16:creationId xmlns:a16="http://schemas.microsoft.com/office/drawing/2014/main" id="{3CE5D173-7287-455F-8710-C647004A1E05}"/>
                  </a:ext>
                </a:extLst>
              </p:cNvPr>
              <p:cNvSpPr>
                <a:spLocks/>
              </p:cNvSpPr>
              <p:nvPr/>
            </p:nvSpPr>
            <p:spPr bwMode="auto">
              <a:xfrm>
                <a:off x="6668743" y="5831311"/>
                <a:ext cx="264854" cy="164649"/>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a:extLst>
                  <a:ext uri="{FF2B5EF4-FFF2-40B4-BE49-F238E27FC236}">
                    <a16:creationId xmlns:a16="http://schemas.microsoft.com/office/drawing/2014/main" id="{B8758EAF-B88E-4D63-B5E3-C21334292BB2}"/>
                  </a:ext>
                </a:extLst>
              </p:cNvPr>
              <p:cNvSpPr>
                <a:spLocks/>
              </p:cNvSpPr>
              <p:nvPr/>
            </p:nvSpPr>
            <p:spPr bwMode="auto">
              <a:xfrm>
                <a:off x="1654207" y="5472167"/>
                <a:ext cx="5864644" cy="359200"/>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a:extLst>
                  <a:ext uri="{FF2B5EF4-FFF2-40B4-BE49-F238E27FC236}">
                    <a16:creationId xmlns:a16="http://schemas.microsoft.com/office/drawing/2014/main" id="{2B7780E8-FFDC-420D-8748-B1692101FF5C}"/>
                  </a:ext>
                </a:extLst>
              </p:cNvPr>
              <p:cNvSpPr>
                <a:spLocks/>
              </p:cNvSpPr>
              <p:nvPr/>
            </p:nvSpPr>
            <p:spPr bwMode="auto">
              <a:xfrm>
                <a:off x="1654207" y="5472167"/>
                <a:ext cx="5864644" cy="1763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29490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A670926C-CEE3-4DBF-84CC-C09DF8710420}"/>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7E78A2F-67D3-4311-A27A-2C9884562EAC}"/>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C50CAD99-32B7-493A-BB89-144930BCED4B}"/>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18A7F8E7-95A9-4D0B-917D-6D5AA1F799FE}"/>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74E383B7-A49A-4B47-AB77-EA3518D1625E}"/>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E6C42FB9-56A6-4700-804E-FB1A4FDAB3B7}"/>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00EE4EC4-0D84-449A-8C63-9C864B63D74A}"/>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C1C653F0-968B-4C8B-AFC0-1CE4053CDEDA}"/>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2860F9B2-CFCC-4E14-BD62-D628EBC8D483}"/>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1C67F724-0609-4C61-B4FC-38F25DE92E20}"/>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2DAF6480-2DBF-49B7-AF1B-D1C3FC88F192}"/>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7AF01353-DEC4-4099-A2B6-25494F364033}"/>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FCFF6C86-11E7-4505-9392-1CCBF07F105B}"/>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6D62F2D9-9E9B-418C-9613-6D35E8016C36}"/>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74238A34-9B50-49B1-B542-75CC0ABA8FBE}"/>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B2AB90F8-4E5C-461A-BF14-65EAAFAB4037}"/>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73187993-2E21-487D-AB99-9B306AAAB692}"/>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091F776D-8FF3-474F-B72C-10795DA0E5A0}"/>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1C03D4AA-0D20-447A-9C9C-9D3A59E1C877}"/>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B63D07A7-17E7-46DF-8999-FB2C63F63E7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665A7E3F-189E-4E10-9670-C17D35998096}"/>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8FA0D292-92B1-483A-A1DA-0B936CF50BBD}"/>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0C5339B3-C5F6-4C6B-9DAA-B0D6635C2B91}"/>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5E5B6F30-F400-429A-BCAB-33DEFEC5C939}"/>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9F6C93A0-AD2D-48A5-B73D-E24F1DDBDD3D}"/>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5486B9B0-DD89-41B2-BB3B-BAB9DEDECBC6}"/>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39F21CE2-804D-42FB-88C9-8A8D3512315D}"/>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DF2254CB-6D19-4005-87AF-A2C070ADC90E}"/>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529E8395-E586-43B3-BEA4-4C0D86235AA7}"/>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B79CD150-C274-4516-BC77-3B4CFF80A4BE}"/>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380F789E-13E0-406D-80D4-3807264A3806}"/>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5F56E6BA-FBB9-40C3-8301-27B9788E3CA8}"/>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1CECCA8D-320E-4EBD-87C9-5C42DD9A0E9C}"/>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C8F98D36-E479-48B4-988D-589E7557EACF}"/>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A1ACE24E-C8A1-4386-99A1-B18A186C050D}"/>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9BD89AFC-8EF3-4D47-8D99-2AA818659AB3}"/>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D9F2A730-C855-4CC0-8A8C-2D9B9640321A}"/>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77466BE2-8067-4120-AD1F-24FD51D7147C}"/>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4D2B9C7F-8348-4AC1-A6A2-FA3EB76D95C0}"/>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D556F21C-C20B-4F5B-A8FA-419D0C02484B}"/>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6EA302B5-09BB-411D-B08C-016DD425A0ED}"/>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6D3C91DF-2530-4E19-9A86-E9D3A2ADA27F}"/>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FF5F3212-0E90-4A0B-B36A-AB217D9C2BC3}"/>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CB2D61FD-BAD5-46BE-9D5C-41747B2ED551}"/>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C056463F-92CF-4A3D-823D-F42DF881033A}"/>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64B128E2-C188-467E-9310-DE39A8ACFDFB}"/>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196A6C61-D651-48A8-94A1-79B529F0EE4E}"/>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38941C49-E607-486A-85EF-3BFB7EBD1449}"/>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BB6B0214-B755-4FB3-8996-B90316B61287}"/>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A88DBCA1-71A7-4B88-8A7E-74130A6D5DE8}"/>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20F5C504-4211-4382-B323-DD28D25ECB2E}"/>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3724B480-19E5-469F-9079-94AB14969329}"/>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3069F260-4132-413B-A968-41D3D49FFF81}"/>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6D1298A0-C4DC-4A5E-BA59-A49463201B01}"/>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7D44C5E8-7BDD-45FE-B4A1-57DF3937960E}"/>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A9276E91-ECDC-4F99-BB2A-85927450328D}"/>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B9058FE3-1C11-4F99-861A-379635F66883}"/>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CB9BF2BB-E26B-4288-8136-166E91079DF0}"/>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6DCE3475-904F-4E2A-8ABC-C67DDA29C8AB}"/>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38AE768A-E404-40FB-BAEF-33405B73C9F8}"/>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513B90D3-D722-49A2-9DD3-468B7C6E158D}"/>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EC01A5AC-35CE-4DA9-8674-CAB081D3E5C1}"/>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5FEC82BD-D9A6-43D9-835E-7F385F76B19B}"/>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60C62208-B673-42BE-9F58-15993787F8C1}"/>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2A84ED75-71D4-473A-BC43-B7964A1790B7}"/>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C0F42DCB-52D3-4C54-BBF4-D3607CE2FEE5}"/>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59C1EB51-99F5-40CC-8BEE-AACD336078E7}"/>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15414549-E210-46C0-B98B-35AD2CC69073}"/>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1C9D0B5F-2336-43EF-A0AE-BAC418908CC3}"/>
              </a:ext>
            </a:extLst>
          </p:cNvPr>
          <p:cNvSpPr/>
          <p:nvPr userDrawn="1"/>
        </p:nvSpPr>
        <p:spPr>
          <a:xfrm rot="126755">
            <a:off x="3092450" y="1090613"/>
            <a:ext cx="5549900"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DC52A760-8B3C-4297-8D82-583F0C0C44B4}"/>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CD405008-D6B8-4E2F-A9A5-59CCB158B709}"/>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211;p3">
            <a:extLst>
              <a:ext uri="{FF2B5EF4-FFF2-40B4-BE49-F238E27FC236}">
                <a16:creationId xmlns:a16="http://schemas.microsoft.com/office/drawing/2014/main" id="{5B92B0C5-A13F-40F4-8035-D65C55781F96}"/>
              </a:ext>
            </a:extLst>
          </p:cNvPr>
          <p:cNvGrpSpPr>
            <a:grpSpLocks/>
          </p:cNvGrpSpPr>
          <p:nvPr userDrawn="1"/>
        </p:nvGrpSpPr>
        <p:grpSpPr bwMode="auto">
          <a:xfrm>
            <a:off x="1030288" y="1581150"/>
            <a:ext cx="444500" cy="398463"/>
            <a:chOff x="2495125" y="2142250"/>
            <a:chExt cx="444275" cy="398525"/>
          </a:xfrm>
        </p:grpSpPr>
        <p:sp>
          <p:nvSpPr>
            <p:cNvPr id="74" name="Google Shape;212;p3">
              <a:extLst>
                <a:ext uri="{FF2B5EF4-FFF2-40B4-BE49-F238E27FC236}">
                  <a16:creationId xmlns:a16="http://schemas.microsoft.com/office/drawing/2014/main" id="{3B01DA11-9A9B-4292-8A79-427C7B03F196}"/>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a:extLst>
                <a:ext uri="{FF2B5EF4-FFF2-40B4-BE49-F238E27FC236}">
                  <a16:creationId xmlns:a16="http://schemas.microsoft.com/office/drawing/2014/main" id="{9C4D8EFA-A962-483C-AD71-9C121EB3B623}"/>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6" name="Google Shape;214;p3">
            <a:extLst>
              <a:ext uri="{FF2B5EF4-FFF2-40B4-BE49-F238E27FC236}">
                <a16:creationId xmlns:a16="http://schemas.microsoft.com/office/drawing/2014/main" id="{DFC2E0CF-C72D-4BA2-90E1-BEE32BD6BF9E}"/>
              </a:ext>
            </a:extLst>
          </p:cNvPr>
          <p:cNvGrpSpPr>
            <a:grpSpLocks/>
          </p:cNvGrpSpPr>
          <p:nvPr userDrawn="1"/>
        </p:nvGrpSpPr>
        <p:grpSpPr bwMode="auto">
          <a:xfrm>
            <a:off x="10560050" y="5038725"/>
            <a:ext cx="292100" cy="280988"/>
            <a:chOff x="3243875" y="2372825"/>
            <a:chExt cx="291375" cy="281375"/>
          </a:xfrm>
        </p:grpSpPr>
        <p:sp>
          <p:nvSpPr>
            <p:cNvPr id="77" name="Google Shape;215;p3">
              <a:extLst>
                <a:ext uri="{FF2B5EF4-FFF2-40B4-BE49-F238E27FC236}">
                  <a16:creationId xmlns:a16="http://schemas.microsoft.com/office/drawing/2014/main" id="{845464C1-D45E-46A1-B332-89891D61CD03}"/>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8" name="Google Shape;216;p3">
              <a:extLst>
                <a:ext uri="{FF2B5EF4-FFF2-40B4-BE49-F238E27FC236}">
                  <a16:creationId xmlns:a16="http://schemas.microsoft.com/office/drawing/2014/main" id="{6122887E-DD34-4A53-A74B-46FB1F9509B3}"/>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9" name="Google Shape;217;p3">
              <a:extLst>
                <a:ext uri="{FF2B5EF4-FFF2-40B4-BE49-F238E27FC236}">
                  <a16:creationId xmlns:a16="http://schemas.microsoft.com/office/drawing/2014/main" id="{111ADF82-C2E3-49FD-AE79-AE998E2D9BAD}"/>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218;p3">
              <a:extLst>
                <a:ext uri="{FF2B5EF4-FFF2-40B4-BE49-F238E27FC236}">
                  <a16:creationId xmlns:a16="http://schemas.microsoft.com/office/drawing/2014/main" id="{4FC13788-464A-41C6-9EA6-5758CFE45B2D}"/>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219;p3">
              <a:extLst>
                <a:ext uri="{FF2B5EF4-FFF2-40B4-BE49-F238E27FC236}">
                  <a16:creationId xmlns:a16="http://schemas.microsoft.com/office/drawing/2014/main" id="{1E68B119-D7CF-4A82-86E6-FB81C09A6DDB}"/>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220;p3">
              <a:extLst>
                <a:ext uri="{FF2B5EF4-FFF2-40B4-BE49-F238E27FC236}">
                  <a16:creationId xmlns:a16="http://schemas.microsoft.com/office/drawing/2014/main" id="{ACF45830-82A6-4143-B27B-79567A8AD383}"/>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3" name="Google Shape;221;p3">
              <a:extLst>
                <a:ext uri="{FF2B5EF4-FFF2-40B4-BE49-F238E27FC236}">
                  <a16:creationId xmlns:a16="http://schemas.microsoft.com/office/drawing/2014/main" id="{4DE0D42A-7857-497A-BF6B-F89C733F34B1}"/>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84" name="Google Shape;222;p3">
              <a:extLst>
                <a:ext uri="{FF2B5EF4-FFF2-40B4-BE49-F238E27FC236}">
                  <a16:creationId xmlns:a16="http://schemas.microsoft.com/office/drawing/2014/main" id="{D358C371-1751-4E14-A18A-4FCCA8D0EAC7}"/>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223;p3">
              <a:extLst>
                <a:ext uri="{FF2B5EF4-FFF2-40B4-BE49-F238E27FC236}">
                  <a16:creationId xmlns:a16="http://schemas.microsoft.com/office/drawing/2014/main" id="{CA2F9F25-0C5A-453C-B46D-1F10D17BC5BD}"/>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224;p3">
              <a:extLst>
                <a:ext uri="{FF2B5EF4-FFF2-40B4-BE49-F238E27FC236}">
                  <a16:creationId xmlns:a16="http://schemas.microsoft.com/office/drawing/2014/main" id="{5D2BF714-2DA7-42EA-A847-38A0543AC609}"/>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a:extLst>
              <a:ext uri="{FF2B5EF4-FFF2-40B4-BE49-F238E27FC236}">
                <a16:creationId xmlns:a16="http://schemas.microsoft.com/office/drawing/2014/main" id="{04365690-5B2C-4F57-9BF5-0D4BD646BDC1}"/>
              </a:ext>
            </a:extLst>
          </p:cNvPr>
          <p:cNvGrpSpPr>
            <a:grpSpLocks/>
          </p:cNvGrpSpPr>
          <p:nvPr userDrawn="1"/>
        </p:nvGrpSpPr>
        <p:grpSpPr bwMode="auto">
          <a:xfrm>
            <a:off x="10777538" y="714375"/>
            <a:ext cx="168275" cy="168275"/>
            <a:chOff x="4954425" y="2036375"/>
            <a:chExt cx="166675" cy="168575"/>
          </a:xfrm>
        </p:grpSpPr>
        <p:sp>
          <p:nvSpPr>
            <p:cNvPr id="88" name="Google Shape;226;p3">
              <a:extLst>
                <a:ext uri="{FF2B5EF4-FFF2-40B4-BE49-F238E27FC236}">
                  <a16:creationId xmlns:a16="http://schemas.microsoft.com/office/drawing/2014/main" id="{3FFC8C66-3815-43CC-9187-8861CD7B110F}"/>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a:extLst>
                <a:ext uri="{FF2B5EF4-FFF2-40B4-BE49-F238E27FC236}">
                  <a16:creationId xmlns:a16="http://schemas.microsoft.com/office/drawing/2014/main" id="{351FBCA2-F5D1-40CB-A1FE-6FC431659002}"/>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0" name="Google Shape;228;p3">
            <a:extLst>
              <a:ext uri="{FF2B5EF4-FFF2-40B4-BE49-F238E27FC236}">
                <a16:creationId xmlns:a16="http://schemas.microsoft.com/office/drawing/2014/main" id="{C78EAF91-D1A5-4DFA-B9B6-C00ABB40B885}"/>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a:extLst>
              <a:ext uri="{FF2B5EF4-FFF2-40B4-BE49-F238E27FC236}">
                <a16:creationId xmlns:a16="http://schemas.microsoft.com/office/drawing/2014/main" id="{21F40D88-559F-4E1F-BAF4-672249237BBC}"/>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92" name="Google Shape;230;p3">
            <a:extLst>
              <a:ext uri="{FF2B5EF4-FFF2-40B4-BE49-F238E27FC236}">
                <a16:creationId xmlns:a16="http://schemas.microsoft.com/office/drawing/2014/main" id="{02DECA4B-537F-467A-B787-582908B4C315}"/>
              </a:ext>
            </a:extLst>
          </p:cNvPr>
          <p:cNvGrpSpPr>
            <a:grpSpLocks/>
          </p:cNvGrpSpPr>
          <p:nvPr userDrawn="1"/>
        </p:nvGrpSpPr>
        <p:grpSpPr bwMode="auto">
          <a:xfrm>
            <a:off x="1274763" y="5541963"/>
            <a:ext cx="166687" cy="168275"/>
            <a:chOff x="4954425" y="2036375"/>
            <a:chExt cx="166675" cy="168575"/>
          </a:xfrm>
        </p:grpSpPr>
        <p:sp>
          <p:nvSpPr>
            <p:cNvPr id="93" name="Google Shape;231;p3">
              <a:extLst>
                <a:ext uri="{FF2B5EF4-FFF2-40B4-BE49-F238E27FC236}">
                  <a16:creationId xmlns:a16="http://schemas.microsoft.com/office/drawing/2014/main" id="{82274899-D45D-4B36-B555-81358B66B6C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232;p3">
              <a:extLst>
                <a:ext uri="{FF2B5EF4-FFF2-40B4-BE49-F238E27FC236}">
                  <a16:creationId xmlns:a16="http://schemas.microsoft.com/office/drawing/2014/main" id="{894F8B2A-4521-4845-8EFC-A8272A7E143E}"/>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5" name="Google Shape;769;p31">
            <a:extLst>
              <a:ext uri="{FF2B5EF4-FFF2-40B4-BE49-F238E27FC236}">
                <a16:creationId xmlns:a16="http://schemas.microsoft.com/office/drawing/2014/main" id="{42B5A4EB-792D-4779-A425-D666D7281040}"/>
              </a:ext>
            </a:extLst>
          </p:cNvPr>
          <p:cNvGrpSpPr>
            <a:grpSpLocks/>
          </p:cNvGrpSpPr>
          <p:nvPr userDrawn="1"/>
        </p:nvGrpSpPr>
        <p:grpSpPr bwMode="auto">
          <a:xfrm>
            <a:off x="2547938" y="3587750"/>
            <a:ext cx="2600325" cy="2522538"/>
            <a:chOff x="5641385" y="2381306"/>
            <a:chExt cx="2599446" cy="2521829"/>
          </a:xfrm>
        </p:grpSpPr>
        <p:sp>
          <p:nvSpPr>
            <p:cNvPr id="96" name="Google Shape;770;p31">
              <a:extLst>
                <a:ext uri="{FF2B5EF4-FFF2-40B4-BE49-F238E27FC236}">
                  <a16:creationId xmlns:a16="http://schemas.microsoft.com/office/drawing/2014/main" id="{2B2D7277-CEB5-420C-9920-37826B83DDA9}"/>
                </a:ext>
              </a:extLst>
            </p:cNvPr>
            <p:cNvSpPr>
              <a:spLocks/>
            </p:cNvSpPr>
            <p:nvPr/>
          </p:nvSpPr>
          <p:spPr bwMode="auto">
            <a:xfrm>
              <a:off x="5715495" y="4459755"/>
              <a:ext cx="2364987" cy="36123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a:extLst>
                <a:ext uri="{FF2B5EF4-FFF2-40B4-BE49-F238E27FC236}">
                  <a16:creationId xmlns:a16="http://schemas.microsoft.com/office/drawing/2014/main" id="{54EDBE5D-DA13-4D00-8F10-14A01191F784}"/>
                </a:ext>
              </a:extLst>
            </p:cNvPr>
            <p:cNvGrpSpPr>
              <a:grpSpLocks/>
            </p:cNvGrpSpPr>
            <p:nvPr/>
          </p:nvGrpSpPr>
          <p:grpSpPr bwMode="auto">
            <a:xfrm flipH="1">
              <a:off x="6793275" y="3690844"/>
              <a:ext cx="1447557" cy="1002468"/>
              <a:chOff x="4799733" y="3457797"/>
              <a:chExt cx="2301388" cy="1593766"/>
            </a:xfrm>
          </p:grpSpPr>
          <p:sp>
            <p:nvSpPr>
              <p:cNvPr id="152" name="Google Shape;772;p31">
                <a:extLst>
                  <a:ext uri="{FF2B5EF4-FFF2-40B4-BE49-F238E27FC236}">
                    <a16:creationId xmlns:a16="http://schemas.microsoft.com/office/drawing/2014/main" id="{B73019B5-4027-4030-BA89-63BE05E29DFE}"/>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a:extLst>
                  <a:ext uri="{FF2B5EF4-FFF2-40B4-BE49-F238E27FC236}">
                    <a16:creationId xmlns:a16="http://schemas.microsoft.com/office/drawing/2014/main" id="{750EAEA5-DF7C-4EFA-85F2-1934F5FBF166}"/>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a:extLst>
                  <a:ext uri="{FF2B5EF4-FFF2-40B4-BE49-F238E27FC236}">
                    <a16:creationId xmlns:a16="http://schemas.microsoft.com/office/drawing/2014/main" id="{EA164BC4-4E61-423A-BBD3-C2FB05BEFD2B}"/>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a:extLst>
                  <a:ext uri="{FF2B5EF4-FFF2-40B4-BE49-F238E27FC236}">
                    <a16:creationId xmlns:a16="http://schemas.microsoft.com/office/drawing/2014/main" id="{98F639AE-4DCD-400A-8B19-12AAA000696E}"/>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a:extLst>
                  <a:ext uri="{FF2B5EF4-FFF2-40B4-BE49-F238E27FC236}">
                    <a16:creationId xmlns:a16="http://schemas.microsoft.com/office/drawing/2014/main" id="{DB1BAF70-B573-4A81-8F40-807EE9FDD330}"/>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a:extLst>
                  <a:ext uri="{FF2B5EF4-FFF2-40B4-BE49-F238E27FC236}">
                    <a16:creationId xmlns:a16="http://schemas.microsoft.com/office/drawing/2014/main" id="{086874CB-6746-4E2E-8779-C8F22FD133F2}"/>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a:extLst>
                  <a:ext uri="{FF2B5EF4-FFF2-40B4-BE49-F238E27FC236}">
                    <a16:creationId xmlns:a16="http://schemas.microsoft.com/office/drawing/2014/main" id="{D2D75632-2BE7-4C1D-88D6-B6A3D71F9608}"/>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a:extLst>
                  <a:ext uri="{FF2B5EF4-FFF2-40B4-BE49-F238E27FC236}">
                    <a16:creationId xmlns:a16="http://schemas.microsoft.com/office/drawing/2014/main" id="{5B993257-68AB-4169-B282-CC66BA6AF8AA}"/>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a:extLst>
                  <a:ext uri="{FF2B5EF4-FFF2-40B4-BE49-F238E27FC236}">
                    <a16:creationId xmlns:a16="http://schemas.microsoft.com/office/drawing/2014/main" id="{9CE19769-8AE6-4874-AE7A-4047BDB78244}"/>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a:extLst>
                  <a:ext uri="{FF2B5EF4-FFF2-40B4-BE49-F238E27FC236}">
                    <a16:creationId xmlns:a16="http://schemas.microsoft.com/office/drawing/2014/main" id="{9E5EDD97-7D47-4CE7-9588-774F4C79C8E3}"/>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a:extLst>
                  <a:ext uri="{FF2B5EF4-FFF2-40B4-BE49-F238E27FC236}">
                    <a16:creationId xmlns:a16="http://schemas.microsoft.com/office/drawing/2014/main" id="{3FA52D35-3677-406C-B3EE-1DE8CA9B71E1}"/>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a:extLst>
                  <a:ext uri="{FF2B5EF4-FFF2-40B4-BE49-F238E27FC236}">
                    <a16:creationId xmlns:a16="http://schemas.microsoft.com/office/drawing/2014/main" id="{78CE8452-B941-436E-A2F2-9A9350EE4A72}"/>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a:extLst>
                  <a:ext uri="{FF2B5EF4-FFF2-40B4-BE49-F238E27FC236}">
                    <a16:creationId xmlns:a16="http://schemas.microsoft.com/office/drawing/2014/main" id="{9A9800F7-8913-4EFE-A17B-7DE37AEE4A2F}"/>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a:extLst>
                  <a:ext uri="{FF2B5EF4-FFF2-40B4-BE49-F238E27FC236}">
                    <a16:creationId xmlns:a16="http://schemas.microsoft.com/office/drawing/2014/main" id="{1E35B469-FEE9-42CC-82E2-B664A4CBB421}"/>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a:extLst>
                  <a:ext uri="{FF2B5EF4-FFF2-40B4-BE49-F238E27FC236}">
                    <a16:creationId xmlns:a16="http://schemas.microsoft.com/office/drawing/2014/main" id="{3ABA2BEB-D991-4923-B38E-2F704477B696}"/>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a:extLst>
                  <a:ext uri="{FF2B5EF4-FFF2-40B4-BE49-F238E27FC236}">
                    <a16:creationId xmlns:a16="http://schemas.microsoft.com/office/drawing/2014/main" id="{7C26F36E-46F7-4C1B-92EF-5416868111C7}"/>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a:extLst>
                  <a:ext uri="{FF2B5EF4-FFF2-40B4-BE49-F238E27FC236}">
                    <a16:creationId xmlns:a16="http://schemas.microsoft.com/office/drawing/2014/main" id="{56494E0F-4980-4648-8F45-ACB1C6A48692}"/>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a:extLst>
                  <a:ext uri="{FF2B5EF4-FFF2-40B4-BE49-F238E27FC236}">
                    <a16:creationId xmlns:a16="http://schemas.microsoft.com/office/drawing/2014/main" id="{CF99CB85-D2AF-4713-81D4-E145C966104E}"/>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a:extLst>
                  <a:ext uri="{FF2B5EF4-FFF2-40B4-BE49-F238E27FC236}">
                    <a16:creationId xmlns:a16="http://schemas.microsoft.com/office/drawing/2014/main" id="{4F45090A-2B90-4357-80DB-CEE0424A38EB}"/>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a:extLst>
                  <a:ext uri="{FF2B5EF4-FFF2-40B4-BE49-F238E27FC236}">
                    <a16:creationId xmlns:a16="http://schemas.microsoft.com/office/drawing/2014/main" id="{8EA0E6CE-47E5-4E75-8D63-42933B63C612}"/>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a:extLst>
                  <a:ext uri="{FF2B5EF4-FFF2-40B4-BE49-F238E27FC236}">
                    <a16:creationId xmlns:a16="http://schemas.microsoft.com/office/drawing/2014/main" id="{8C8CE0F0-8496-492F-8A62-DF348B89CE44}"/>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a:extLst>
                  <a:ext uri="{FF2B5EF4-FFF2-40B4-BE49-F238E27FC236}">
                    <a16:creationId xmlns:a16="http://schemas.microsoft.com/office/drawing/2014/main" id="{33286842-4284-4CD7-A449-46819AD0A711}"/>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a:extLst>
                  <a:ext uri="{FF2B5EF4-FFF2-40B4-BE49-F238E27FC236}">
                    <a16:creationId xmlns:a16="http://schemas.microsoft.com/office/drawing/2014/main" id="{C5F23604-B601-4D6C-99B8-5CE5DEA724F8}"/>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a:extLst>
                  <a:ext uri="{FF2B5EF4-FFF2-40B4-BE49-F238E27FC236}">
                    <a16:creationId xmlns:a16="http://schemas.microsoft.com/office/drawing/2014/main" id="{F191E9EE-919A-4F8C-A592-97787E033906}"/>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a:extLst>
                  <a:ext uri="{FF2B5EF4-FFF2-40B4-BE49-F238E27FC236}">
                    <a16:creationId xmlns:a16="http://schemas.microsoft.com/office/drawing/2014/main" id="{BDAAC0B5-7239-4C23-ACA8-40600DBA27BD}"/>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a:extLst>
                  <a:ext uri="{FF2B5EF4-FFF2-40B4-BE49-F238E27FC236}">
                    <a16:creationId xmlns:a16="http://schemas.microsoft.com/office/drawing/2014/main" id="{C9577F48-8517-49D0-8334-E44A6C7D3F3B}"/>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a:extLst>
                  <a:ext uri="{FF2B5EF4-FFF2-40B4-BE49-F238E27FC236}">
                    <a16:creationId xmlns:a16="http://schemas.microsoft.com/office/drawing/2014/main" id="{1DFC9808-2B10-4C0C-8D09-2860D4C63497}"/>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a:extLst>
                  <a:ext uri="{FF2B5EF4-FFF2-40B4-BE49-F238E27FC236}">
                    <a16:creationId xmlns:a16="http://schemas.microsoft.com/office/drawing/2014/main" id="{B28EDDF6-E457-4B3C-B702-67BA7D407C24}"/>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a:extLst>
                  <a:ext uri="{FF2B5EF4-FFF2-40B4-BE49-F238E27FC236}">
                    <a16:creationId xmlns:a16="http://schemas.microsoft.com/office/drawing/2014/main" id="{122D028B-0782-4733-9F46-A1EA9DB3D6E5}"/>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a:extLst>
                  <a:ext uri="{FF2B5EF4-FFF2-40B4-BE49-F238E27FC236}">
                    <a16:creationId xmlns:a16="http://schemas.microsoft.com/office/drawing/2014/main" id="{C3E2B824-1C85-4F0A-AED8-FF48A2EE80FA}"/>
                  </a:ext>
                </a:extLst>
              </p:cNvPr>
              <p:cNvSpPr/>
              <p:nvPr/>
            </p:nvSpPr>
            <p:spPr>
              <a:xfrm>
                <a:off x="5819036" y="4746787"/>
                <a:ext cx="1120222" cy="30530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802;p31">
                <a:extLst>
                  <a:ext uri="{FF2B5EF4-FFF2-40B4-BE49-F238E27FC236}">
                    <a16:creationId xmlns:a16="http://schemas.microsoft.com/office/drawing/2014/main" id="{90D2422B-A614-4F63-BAFA-1F1099AF4A82}"/>
                  </a:ext>
                </a:extLst>
              </p:cNvPr>
              <p:cNvSpPr/>
              <p:nvPr/>
            </p:nvSpPr>
            <p:spPr>
              <a:xfrm>
                <a:off x="5980509" y="4746787"/>
                <a:ext cx="1120222" cy="30530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803;p31">
                <a:extLst>
                  <a:ext uri="{FF2B5EF4-FFF2-40B4-BE49-F238E27FC236}">
                    <a16:creationId xmlns:a16="http://schemas.microsoft.com/office/drawing/2014/main" id="{7CBD211C-A588-438C-8F52-E4384A743C71}"/>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a:extLst>
                  <a:ext uri="{FF2B5EF4-FFF2-40B4-BE49-F238E27FC236}">
                    <a16:creationId xmlns:a16="http://schemas.microsoft.com/office/drawing/2014/main" id="{9EF44DC1-DBCC-425F-9C1C-008DF8F71B75}"/>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a:extLst>
                  <a:ext uri="{FF2B5EF4-FFF2-40B4-BE49-F238E27FC236}">
                    <a16:creationId xmlns:a16="http://schemas.microsoft.com/office/drawing/2014/main" id="{F0335A4E-BFE4-4722-B811-D90945127A70}"/>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a:extLst>
                  <a:ext uri="{FF2B5EF4-FFF2-40B4-BE49-F238E27FC236}">
                    <a16:creationId xmlns:a16="http://schemas.microsoft.com/office/drawing/2014/main" id="{F482E818-9980-4BA8-85B4-41C1BCBA8637}"/>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a:extLst>
                  <a:ext uri="{FF2B5EF4-FFF2-40B4-BE49-F238E27FC236}">
                    <a16:creationId xmlns:a16="http://schemas.microsoft.com/office/drawing/2014/main" id="{AE12BE46-5A58-42FE-85D0-D6CF959A96D1}"/>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a:extLst>
                  <a:ext uri="{FF2B5EF4-FFF2-40B4-BE49-F238E27FC236}">
                    <a16:creationId xmlns:a16="http://schemas.microsoft.com/office/drawing/2014/main" id="{0AEF063C-FBA8-4341-9318-D345A424630E}"/>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a:extLst>
                  <a:ext uri="{FF2B5EF4-FFF2-40B4-BE49-F238E27FC236}">
                    <a16:creationId xmlns:a16="http://schemas.microsoft.com/office/drawing/2014/main" id="{E12CE0AE-7E5D-45EF-B736-5A208B465A19}"/>
                  </a:ext>
                </a:extLst>
              </p:cNvPr>
              <p:cNvSpPr/>
              <p:nvPr/>
            </p:nvSpPr>
            <p:spPr>
              <a:xfrm>
                <a:off x="5879588" y="4441485"/>
                <a:ext cx="1120222" cy="305302"/>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0" name="Google Shape;810;p31">
                <a:extLst>
                  <a:ext uri="{FF2B5EF4-FFF2-40B4-BE49-F238E27FC236}">
                    <a16:creationId xmlns:a16="http://schemas.microsoft.com/office/drawing/2014/main" id="{281CB799-AB27-4D69-8D09-88179F7FFC20}"/>
                  </a:ext>
                </a:extLst>
              </p:cNvPr>
              <p:cNvSpPr>
                <a:spLocks/>
              </p:cNvSpPr>
              <p:nvPr/>
            </p:nvSpPr>
            <p:spPr bwMode="auto">
              <a:xfrm>
                <a:off x="5723626" y="4441437"/>
                <a:ext cx="1121484" cy="305090"/>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a:extLst>
                  <a:ext uri="{FF2B5EF4-FFF2-40B4-BE49-F238E27FC236}">
                    <a16:creationId xmlns:a16="http://schemas.microsoft.com/office/drawing/2014/main" id="{6F4B9FEA-CFBC-413E-8ED1-914C55D234AA}"/>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a:extLst>
                  <a:ext uri="{FF2B5EF4-FFF2-40B4-BE49-F238E27FC236}">
                    <a16:creationId xmlns:a16="http://schemas.microsoft.com/office/drawing/2014/main" id="{6FF6A59D-6547-454C-8966-EADF5BB5A6FD}"/>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a:extLst>
                  <a:ext uri="{FF2B5EF4-FFF2-40B4-BE49-F238E27FC236}">
                    <a16:creationId xmlns:a16="http://schemas.microsoft.com/office/drawing/2014/main" id="{4DB5ECC1-BA50-4313-9282-304B20E45AD2}"/>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a:extLst>
                  <a:ext uri="{FF2B5EF4-FFF2-40B4-BE49-F238E27FC236}">
                    <a16:creationId xmlns:a16="http://schemas.microsoft.com/office/drawing/2014/main" id="{58A6271B-8A03-4F78-BB6D-52CFE91DA8F5}"/>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a:extLst>
                  <a:ext uri="{FF2B5EF4-FFF2-40B4-BE49-F238E27FC236}">
                    <a16:creationId xmlns:a16="http://schemas.microsoft.com/office/drawing/2014/main" id="{74975EED-68C6-4132-A8E2-8A10CE0392DF}"/>
                  </a:ext>
                </a:extLst>
              </p:cNvPr>
              <p:cNvSpPr>
                <a:spLocks/>
              </p:cNvSpPr>
              <p:nvPr/>
            </p:nvSpPr>
            <p:spPr bwMode="auto">
              <a:xfrm>
                <a:off x="5644646" y="4085222"/>
                <a:ext cx="228265" cy="152158"/>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a:extLst>
                  <a:ext uri="{FF2B5EF4-FFF2-40B4-BE49-F238E27FC236}">
                    <a16:creationId xmlns:a16="http://schemas.microsoft.com/office/drawing/2014/main" id="{EB6DA074-D09C-4758-A931-793EB42E905D}"/>
                  </a:ext>
                </a:extLst>
              </p:cNvPr>
              <p:cNvSpPr>
                <a:spLocks/>
              </p:cNvSpPr>
              <p:nvPr/>
            </p:nvSpPr>
            <p:spPr bwMode="auto">
              <a:xfrm>
                <a:off x="5644646" y="4137120"/>
                <a:ext cx="215829" cy="100260"/>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a:extLst>
                  <a:ext uri="{FF2B5EF4-FFF2-40B4-BE49-F238E27FC236}">
                    <a16:creationId xmlns:a16="http://schemas.microsoft.com/office/drawing/2014/main" id="{C33FA31C-3EB7-4935-9609-86DE1122C65C}"/>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a:extLst>
                  <a:ext uri="{FF2B5EF4-FFF2-40B4-BE49-F238E27FC236}">
                    <a16:creationId xmlns:a16="http://schemas.microsoft.com/office/drawing/2014/main" id="{8888A92A-9245-4689-AAB4-BB760A921B32}"/>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a:extLst>
                  <a:ext uri="{FF2B5EF4-FFF2-40B4-BE49-F238E27FC236}">
                    <a16:creationId xmlns:a16="http://schemas.microsoft.com/office/drawing/2014/main" id="{E163C447-C94D-4F9F-B5ED-8C0FAA53985B}"/>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a:extLst>
                  <a:ext uri="{FF2B5EF4-FFF2-40B4-BE49-F238E27FC236}">
                    <a16:creationId xmlns:a16="http://schemas.microsoft.com/office/drawing/2014/main" id="{94F26799-7F8C-4B49-8056-4DE36D9C3A96}"/>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a:extLst>
                  <a:ext uri="{FF2B5EF4-FFF2-40B4-BE49-F238E27FC236}">
                    <a16:creationId xmlns:a16="http://schemas.microsoft.com/office/drawing/2014/main" id="{4E0D9869-25F5-40BF-A934-D8755FD14465}"/>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a:extLst>
                  <a:ext uri="{FF2B5EF4-FFF2-40B4-BE49-F238E27FC236}">
                    <a16:creationId xmlns:a16="http://schemas.microsoft.com/office/drawing/2014/main" id="{A1205D89-333D-44F6-941B-699EC040F548}"/>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a:extLst>
                  <a:ext uri="{FF2B5EF4-FFF2-40B4-BE49-F238E27FC236}">
                    <a16:creationId xmlns:a16="http://schemas.microsoft.com/office/drawing/2014/main" id="{AB166606-33D5-48C0-BF6C-9F37273CD1C4}"/>
                  </a:ext>
                </a:extLst>
              </p:cNvPr>
              <p:cNvSpPr>
                <a:spLocks/>
              </p:cNvSpPr>
              <p:nvPr/>
            </p:nvSpPr>
            <p:spPr bwMode="auto">
              <a:xfrm>
                <a:off x="5604409" y="4252690"/>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a:extLst>
                  <a:ext uri="{FF2B5EF4-FFF2-40B4-BE49-F238E27FC236}">
                    <a16:creationId xmlns:a16="http://schemas.microsoft.com/office/drawing/2014/main" id="{CB5FBB2D-D308-49A8-9BC7-4179547FCA11}"/>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a:extLst>
                  <a:ext uri="{FF2B5EF4-FFF2-40B4-BE49-F238E27FC236}">
                    <a16:creationId xmlns:a16="http://schemas.microsoft.com/office/drawing/2014/main" id="{327BB4EB-FAD3-4822-97FD-4D996165A79C}"/>
                  </a:ext>
                </a:extLst>
              </p:cNvPr>
              <p:cNvSpPr/>
              <p:nvPr/>
            </p:nvSpPr>
            <p:spPr>
              <a:xfrm>
                <a:off x="6179829" y="3608840"/>
                <a:ext cx="527311" cy="527341"/>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6" name="Google Shape;826;p31">
                <a:extLst>
                  <a:ext uri="{FF2B5EF4-FFF2-40B4-BE49-F238E27FC236}">
                    <a16:creationId xmlns:a16="http://schemas.microsoft.com/office/drawing/2014/main" id="{821A562C-7483-4D2B-86B0-F128EC24F25A}"/>
                  </a:ext>
                </a:extLst>
              </p:cNvPr>
              <p:cNvSpPr/>
              <p:nvPr/>
            </p:nvSpPr>
            <p:spPr>
              <a:xfrm>
                <a:off x="6242904" y="3659304"/>
                <a:ext cx="204366"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7" name="Google Shape;827;p31">
                <a:extLst>
                  <a:ext uri="{FF2B5EF4-FFF2-40B4-BE49-F238E27FC236}">
                    <a16:creationId xmlns:a16="http://schemas.microsoft.com/office/drawing/2014/main" id="{AAD6B028-B068-4AE8-A9E3-D66C49D47F21}"/>
                  </a:ext>
                </a:extLst>
              </p:cNvPr>
              <p:cNvSpPr/>
              <p:nvPr/>
            </p:nvSpPr>
            <p:spPr>
              <a:xfrm>
                <a:off x="6189921" y="3719860"/>
                <a:ext cx="517219" cy="41632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8" name="Google Shape;828;p31">
              <a:extLst>
                <a:ext uri="{FF2B5EF4-FFF2-40B4-BE49-F238E27FC236}">
                  <a16:creationId xmlns:a16="http://schemas.microsoft.com/office/drawing/2014/main" id="{03F324B7-145A-4CCF-8565-3D8FC1F6787F}"/>
                </a:ext>
              </a:extLst>
            </p:cNvPr>
            <p:cNvSpPr>
              <a:spLocks/>
            </p:cNvSpPr>
            <p:nvPr/>
          </p:nvSpPr>
          <p:spPr bwMode="auto">
            <a:xfrm>
              <a:off x="5641385" y="4715193"/>
              <a:ext cx="204624" cy="152288"/>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a:extLst>
                <a:ext uri="{FF2B5EF4-FFF2-40B4-BE49-F238E27FC236}">
                  <a16:creationId xmlns:a16="http://schemas.microsoft.com/office/drawing/2014/main" id="{B4780997-5E9C-4E40-9F74-C6F7E52970C5}"/>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a:extLst>
                <a:ext uri="{FF2B5EF4-FFF2-40B4-BE49-F238E27FC236}">
                  <a16:creationId xmlns:a16="http://schemas.microsoft.com/office/drawing/2014/main" id="{742292AE-A312-4087-B96E-2EB9F0957F63}"/>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a:extLst>
                <a:ext uri="{FF2B5EF4-FFF2-40B4-BE49-F238E27FC236}">
                  <a16:creationId xmlns:a16="http://schemas.microsoft.com/office/drawing/2014/main" id="{B335A494-73E0-4C72-9AE3-28DB118BAF89}"/>
                </a:ext>
              </a:extLst>
            </p:cNvPr>
            <p:cNvSpPr>
              <a:spLocks/>
            </p:cNvSpPr>
            <p:nvPr/>
          </p:nvSpPr>
          <p:spPr bwMode="auto">
            <a:xfrm>
              <a:off x="5802121" y="4428136"/>
              <a:ext cx="435338" cy="335107"/>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a:extLst>
                <a:ext uri="{FF2B5EF4-FFF2-40B4-BE49-F238E27FC236}">
                  <a16:creationId xmlns:a16="http://schemas.microsoft.com/office/drawing/2014/main" id="{94CBB969-35F1-4E02-9478-E46248704DC1}"/>
                </a:ext>
              </a:extLst>
            </p:cNvPr>
            <p:cNvSpPr>
              <a:spLocks/>
            </p:cNvSpPr>
            <p:nvPr/>
          </p:nvSpPr>
          <p:spPr bwMode="auto">
            <a:xfrm>
              <a:off x="5993172" y="3849238"/>
              <a:ext cx="435338" cy="325727"/>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a:extLst>
                <a:ext uri="{FF2B5EF4-FFF2-40B4-BE49-F238E27FC236}">
                  <a16:creationId xmlns:a16="http://schemas.microsoft.com/office/drawing/2014/main" id="{0D2E19F2-9B3C-4AE5-8DD7-7AD56C658D54}"/>
                </a:ext>
              </a:extLst>
            </p:cNvPr>
            <p:cNvSpPr>
              <a:spLocks/>
            </p:cNvSpPr>
            <p:nvPr/>
          </p:nvSpPr>
          <p:spPr bwMode="auto">
            <a:xfrm>
              <a:off x="6106945" y="3870700"/>
              <a:ext cx="178533" cy="304824"/>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a:extLst>
                <a:ext uri="{FF2B5EF4-FFF2-40B4-BE49-F238E27FC236}">
                  <a16:creationId xmlns:a16="http://schemas.microsoft.com/office/drawing/2014/main" id="{FB166FF1-1357-419A-B8CC-4D4863F8BB0D}"/>
                </a:ext>
              </a:extLst>
            </p:cNvPr>
            <p:cNvSpPr>
              <a:spLocks/>
            </p:cNvSpPr>
            <p:nvPr/>
          </p:nvSpPr>
          <p:spPr bwMode="auto">
            <a:xfrm>
              <a:off x="6175836" y="3779880"/>
              <a:ext cx="439532" cy="506031"/>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a:extLst>
                <a:ext uri="{FF2B5EF4-FFF2-40B4-BE49-F238E27FC236}">
                  <a16:creationId xmlns:a16="http://schemas.microsoft.com/office/drawing/2014/main" id="{975A785E-6552-49BA-A8F5-16A4C1ABFE9D}"/>
                </a:ext>
              </a:extLst>
            </p:cNvPr>
            <p:cNvSpPr>
              <a:spLocks/>
            </p:cNvSpPr>
            <p:nvPr/>
          </p:nvSpPr>
          <p:spPr bwMode="auto">
            <a:xfrm>
              <a:off x="6446215" y="3823706"/>
              <a:ext cx="169153" cy="460404"/>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a:extLst>
                <a:ext uri="{FF2B5EF4-FFF2-40B4-BE49-F238E27FC236}">
                  <a16:creationId xmlns:a16="http://schemas.microsoft.com/office/drawing/2014/main" id="{86EA53A4-7A09-49EC-8B98-5B37C95CBC73}"/>
                </a:ext>
              </a:extLst>
            </p:cNvPr>
            <p:cNvSpPr>
              <a:spLocks/>
            </p:cNvSpPr>
            <p:nvPr/>
          </p:nvSpPr>
          <p:spPr bwMode="auto">
            <a:xfrm>
              <a:off x="6123655" y="4195040"/>
              <a:ext cx="501093" cy="361229"/>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a:extLst>
                <a:ext uri="{FF2B5EF4-FFF2-40B4-BE49-F238E27FC236}">
                  <a16:creationId xmlns:a16="http://schemas.microsoft.com/office/drawing/2014/main" id="{9CDE45BB-5904-48C0-8A7D-5BCB4138D081}"/>
                </a:ext>
              </a:extLst>
            </p:cNvPr>
            <p:cNvSpPr>
              <a:spLocks/>
            </p:cNvSpPr>
            <p:nvPr/>
          </p:nvSpPr>
          <p:spPr bwMode="auto">
            <a:xfrm>
              <a:off x="6319893" y="3623306"/>
              <a:ext cx="143063" cy="253078"/>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a:extLst>
                <a:ext uri="{FF2B5EF4-FFF2-40B4-BE49-F238E27FC236}">
                  <a16:creationId xmlns:a16="http://schemas.microsoft.com/office/drawing/2014/main" id="{9279DEA5-939D-44E4-AC82-F93CFE43BF6A}"/>
                </a:ext>
              </a:extLst>
            </p:cNvPr>
            <p:cNvSpPr>
              <a:spLocks/>
            </p:cNvSpPr>
            <p:nvPr/>
          </p:nvSpPr>
          <p:spPr bwMode="auto">
            <a:xfrm>
              <a:off x="5802125" y="4764263"/>
              <a:ext cx="234920" cy="138872"/>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a:extLst>
                <a:ext uri="{FF2B5EF4-FFF2-40B4-BE49-F238E27FC236}">
                  <a16:creationId xmlns:a16="http://schemas.microsoft.com/office/drawing/2014/main" id="{8C4884F6-80CA-43F1-A3C1-F78B3EFFE163}"/>
                </a:ext>
              </a:extLst>
            </p:cNvPr>
            <p:cNvSpPr>
              <a:spLocks/>
            </p:cNvSpPr>
            <p:nvPr/>
          </p:nvSpPr>
          <p:spPr bwMode="auto">
            <a:xfrm>
              <a:off x="5950371" y="4370395"/>
              <a:ext cx="674377" cy="45757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a:extLst>
                <a:ext uri="{FF2B5EF4-FFF2-40B4-BE49-F238E27FC236}">
                  <a16:creationId xmlns:a16="http://schemas.microsoft.com/office/drawing/2014/main" id="{D12C5DB0-D39F-4FB7-AB6B-D669E5024020}"/>
                </a:ext>
              </a:extLst>
            </p:cNvPr>
            <p:cNvSpPr>
              <a:spLocks/>
            </p:cNvSpPr>
            <p:nvPr/>
          </p:nvSpPr>
          <p:spPr bwMode="auto">
            <a:xfrm>
              <a:off x="6428479" y="4371762"/>
              <a:ext cx="196269" cy="273515"/>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a:extLst>
                <a:ext uri="{FF2B5EF4-FFF2-40B4-BE49-F238E27FC236}">
                  <a16:creationId xmlns:a16="http://schemas.microsoft.com/office/drawing/2014/main" id="{7EB2B0BF-E0A5-4EB8-8538-9D9CAF1AF28A}"/>
                </a:ext>
              </a:extLst>
            </p:cNvPr>
            <p:cNvSpPr>
              <a:spLocks/>
            </p:cNvSpPr>
            <p:nvPr/>
          </p:nvSpPr>
          <p:spPr bwMode="auto">
            <a:xfrm>
              <a:off x="6476498" y="3874086"/>
              <a:ext cx="226552" cy="54050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a:extLst>
                <a:ext uri="{FF2B5EF4-FFF2-40B4-BE49-F238E27FC236}">
                  <a16:creationId xmlns:a16="http://schemas.microsoft.com/office/drawing/2014/main" id="{979C3C61-6589-4419-A109-49CC5D155E75}"/>
                </a:ext>
              </a:extLst>
            </p:cNvPr>
            <p:cNvSpPr>
              <a:spLocks/>
            </p:cNvSpPr>
            <p:nvPr/>
          </p:nvSpPr>
          <p:spPr bwMode="auto">
            <a:xfrm>
              <a:off x="6645590" y="4402045"/>
              <a:ext cx="148281" cy="9501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a:extLst>
                <a:ext uri="{FF2B5EF4-FFF2-40B4-BE49-F238E27FC236}">
                  <a16:creationId xmlns:a16="http://schemas.microsoft.com/office/drawing/2014/main" id="{D3521896-BB32-41D8-9283-3D03BE80A0F7}"/>
                </a:ext>
              </a:extLst>
            </p:cNvPr>
            <p:cNvSpPr>
              <a:spLocks/>
            </p:cNvSpPr>
            <p:nvPr/>
          </p:nvSpPr>
          <p:spPr bwMode="auto">
            <a:xfrm>
              <a:off x="6454570" y="3753790"/>
              <a:ext cx="4193" cy="26122"/>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a:extLst>
                <a:ext uri="{FF2B5EF4-FFF2-40B4-BE49-F238E27FC236}">
                  <a16:creationId xmlns:a16="http://schemas.microsoft.com/office/drawing/2014/main" id="{291CD113-DEC7-49AE-83FC-FD85BCEDCB90}"/>
                </a:ext>
              </a:extLst>
            </p:cNvPr>
            <p:cNvSpPr>
              <a:spLocks/>
            </p:cNvSpPr>
            <p:nvPr/>
          </p:nvSpPr>
          <p:spPr bwMode="auto">
            <a:xfrm>
              <a:off x="6458732" y="3779880"/>
              <a:ext cx="31" cy="31"/>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a:extLst>
                <a:ext uri="{FF2B5EF4-FFF2-40B4-BE49-F238E27FC236}">
                  <a16:creationId xmlns:a16="http://schemas.microsoft.com/office/drawing/2014/main" id="{0D3D8CE5-CE8D-4469-AA8C-0730E511AF19}"/>
                </a:ext>
              </a:extLst>
            </p:cNvPr>
            <p:cNvSpPr>
              <a:spLocks/>
            </p:cNvSpPr>
            <p:nvPr/>
          </p:nvSpPr>
          <p:spPr bwMode="auto">
            <a:xfrm>
              <a:off x="6328248" y="3762114"/>
              <a:ext cx="4224" cy="2195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a:extLst>
                <a:ext uri="{FF2B5EF4-FFF2-40B4-BE49-F238E27FC236}">
                  <a16:creationId xmlns:a16="http://schemas.microsoft.com/office/drawing/2014/main" id="{907D1A81-FC61-4CA4-AD02-3EC056FE1FB9}"/>
                </a:ext>
              </a:extLst>
            </p:cNvPr>
            <p:cNvSpPr>
              <a:spLocks/>
            </p:cNvSpPr>
            <p:nvPr/>
          </p:nvSpPr>
          <p:spPr bwMode="auto">
            <a:xfrm>
              <a:off x="6328248" y="3753790"/>
              <a:ext cx="130515" cy="56374"/>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a:extLst>
                <a:ext uri="{FF2B5EF4-FFF2-40B4-BE49-F238E27FC236}">
                  <a16:creationId xmlns:a16="http://schemas.microsoft.com/office/drawing/2014/main" id="{EFA125A2-4409-4E24-814A-2CC851C655F4}"/>
                </a:ext>
              </a:extLst>
            </p:cNvPr>
            <p:cNvSpPr>
              <a:spLocks/>
            </p:cNvSpPr>
            <p:nvPr/>
          </p:nvSpPr>
          <p:spPr bwMode="auto">
            <a:xfrm>
              <a:off x="5797959" y="2518871"/>
              <a:ext cx="1226595" cy="1243460"/>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a:extLst>
                <a:ext uri="{FF2B5EF4-FFF2-40B4-BE49-F238E27FC236}">
                  <a16:creationId xmlns:a16="http://schemas.microsoft.com/office/drawing/2014/main" id="{B7ECE589-2330-4820-B6A6-776D4660F747}"/>
                </a:ext>
              </a:extLst>
            </p:cNvPr>
            <p:cNvSpPr>
              <a:spLocks/>
            </p:cNvSpPr>
            <p:nvPr/>
          </p:nvSpPr>
          <p:spPr bwMode="auto">
            <a:xfrm>
              <a:off x="5854333" y="3348735"/>
              <a:ext cx="1026164" cy="330945"/>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a:extLst>
                <a:ext uri="{FF2B5EF4-FFF2-40B4-BE49-F238E27FC236}">
                  <a16:creationId xmlns:a16="http://schemas.microsoft.com/office/drawing/2014/main" id="{3DAC42D6-283C-4599-B127-FB5E7CCD306A}"/>
                </a:ext>
              </a:extLst>
            </p:cNvPr>
            <p:cNvSpPr>
              <a:spLocks/>
            </p:cNvSpPr>
            <p:nvPr/>
          </p:nvSpPr>
          <p:spPr bwMode="auto">
            <a:xfrm>
              <a:off x="5854333" y="3127432"/>
              <a:ext cx="1122202" cy="552249"/>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a:extLst>
                <a:ext uri="{FF2B5EF4-FFF2-40B4-BE49-F238E27FC236}">
                  <a16:creationId xmlns:a16="http://schemas.microsoft.com/office/drawing/2014/main" id="{2E468299-B7A7-41EF-AA84-FB84F60C970D}"/>
                </a:ext>
              </a:extLst>
            </p:cNvPr>
            <p:cNvSpPr/>
            <p:nvPr/>
          </p:nvSpPr>
          <p:spPr>
            <a:xfrm>
              <a:off x="5641385" y="2381306"/>
              <a:ext cx="1491746"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851;p31">
              <a:extLst>
                <a:ext uri="{FF2B5EF4-FFF2-40B4-BE49-F238E27FC236}">
                  <a16:creationId xmlns:a16="http://schemas.microsoft.com/office/drawing/2014/main" id="{572E6A78-426D-4193-B584-58F836026685}"/>
                </a:ext>
              </a:extLst>
            </p:cNvPr>
            <p:cNvSpPr>
              <a:spLocks/>
            </p:cNvSpPr>
            <p:nvPr/>
          </p:nvSpPr>
          <p:spPr bwMode="auto">
            <a:xfrm>
              <a:off x="5715495" y="3061677"/>
              <a:ext cx="8386" cy="5249"/>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a:extLst>
                <a:ext uri="{FF2B5EF4-FFF2-40B4-BE49-F238E27FC236}">
                  <a16:creationId xmlns:a16="http://schemas.microsoft.com/office/drawing/2014/main" id="{98CB5729-271B-4DF6-AB7C-900CD7B85D60}"/>
                </a:ext>
              </a:extLst>
            </p:cNvPr>
            <p:cNvSpPr>
              <a:spLocks/>
            </p:cNvSpPr>
            <p:nvPr/>
          </p:nvSpPr>
          <p:spPr bwMode="auto">
            <a:xfrm>
              <a:off x="6324086" y="3197379"/>
              <a:ext cx="96069" cy="5224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a:extLst>
                <a:ext uri="{FF2B5EF4-FFF2-40B4-BE49-F238E27FC236}">
                  <a16:creationId xmlns:a16="http://schemas.microsoft.com/office/drawing/2014/main" id="{BFFA7BF0-BD0C-4D73-84CA-EC73832913FE}"/>
                </a:ext>
              </a:extLst>
            </p:cNvPr>
            <p:cNvSpPr>
              <a:spLocks/>
            </p:cNvSpPr>
            <p:nvPr/>
          </p:nvSpPr>
          <p:spPr bwMode="auto">
            <a:xfrm>
              <a:off x="6420124" y="3127432"/>
              <a:ext cx="221334" cy="78334"/>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a:extLst>
                <a:ext uri="{FF2B5EF4-FFF2-40B4-BE49-F238E27FC236}">
                  <a16:creationId xmlns:a16="http://schemas.microsoft.com/office/drawing/2014/main" id="{DB50C8DF-F0D7-443D-8A9A-80F7013CBEF8}"/>
                </a:ext>
              </a:extLst>
            </p:cNvPr>
            <p:cNvSpPr>
              <a:spLocks/>
            </p:cNvSpPr>
            <p:nvPr/>
          </p:nvSpPr>
          <p:spPr bwMode="auto">
            <a:xfrm>
              <a:off x="6119462" y="3187999"/>
              <a:ext cx="126353" cy="61623"/>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a:extLst>
                <a:ext uri="{FF2B5EF4-FFF2-40B4-BE49-F238E27FC236}">
                  <a16:creationId xmlns:a16="http://schemas.microsoft.com/office/drawing/2014/main" id="{B5329509-D92A-4428-8D96-F397EE9C2F14}"/>
                </a:ext>
              </a:extLst>
            </p:cNvPr>
            <p:cNvSpPr>
              <a:spLocks/>
            </p:cNvSpPr>
            <p:nvPr/>
          </p:nvSpPr>
          <p:spPr bwMode="auto">
            <a:xfrm>
              <a:off x="5854333" y="3344573"/>
              <a:ext cx="31" cy="4193"/>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a:extLst>
                <a:ext uri="{FF2B5EF4-FFF2-40B4-BE49-F238E27FC236}">
                  <a16:creationId xmlns:a16="http://schemas.microsoft.com/office/drawing/2014/main" id="{0A5039FD-0D1C-4542-B776-9FA480CF5CBD}"/>
                </a:ext>
              </a:extLst>
            </p:cNvPr>
            <p:cNvSpPr>
              <a:spLocks/>
            </p:cNvSpPr>
            <p:nvPr/>
          </p:nvSpPr>
          <p:spPr bwMode="auto">
            <a:xfrm>
              <a:off x="5854333" y="3276272"/>
              <a:ext cx="43639" cy="7249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a:extLst>
                <a:ext uri="{FF2B5EF4-FFF2-40B4-BE49-F238E27FC236}">
                  <a16:creationId xmlns:a16="http://schemas.microsoft.com/office/drawing/2014/main" id="{CEAB669A-0DAC-438D-BDC4-00991DE28BE6}"/>
                </a:ext>
              </a:extLst>
            </p:cNvPr>
            <p:cNvSpPr>
              <a:spLocks/>
            </p:cNvSpPr>
            <p:nvPr/>
          </p:nvSpPr>
          <p:spPr bwMode="auto">
            <a:xfrm>
              <a:off x="5659120" y="3179644"/>
              <a:ext cx="1465664" cy="208817"/>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a:extLst>
                <a:ext uri="{FF2B5EF4-FFF2-40B4-BE49-F238E27FC236}">
                  <a16:creationId xmlns:a16="http://schemas.microsoft.com/office/drawing/2014/main" id="{3DD186FD-507C-444A-9A15-A11AE39F05D2}"/>
                </a:ext>
              </a:extLst>
            </p:cNvPr>
            <p:cNvSpPr>
              <a:spLocks/>
            </p:cNvSpPr>
            <p:nvPr/>
          </p:nvSpPr>
          <p:spPr bwMode="auto">
            <a:xfrm>
              <a:off x="6968149" y="3384237"/>
              <a:ext cx="31" cy="31"/>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a:extLst>
                <a:ext uri="{FF2B5EF4-FFF2-40B4-BE49-F238E27FC236}">
                  <a16:creationId xmlns:a16="http://schemas.microsoft.com/office/drawing/2014/main" id="{3096830E-AFE6-4432-B212-2AE9D9091DAB}"/>
                </a:ext>
              </a:extLst>
            </p:cNvPr>
            <p:cNvSpPr>
              <a:spLocks/>
            </p:cNvSpPr>
            <p:nvPr/>
          </p:nvSpPr>
          <p:spPr bwMode="auto">
            <a:xfrm>
              <a:off x="6880497" y="3314289"/>
              <a:ext cx="87683" cy="69978"/>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a:extLst>
                <a:ext uri="{FF2B5EF4-FFF2-40B4-BE49-F238E27FC236}">
                  <a16:creationId xmlns:a16="http://schemas.microsoft.com/office/drawing/2014/main" id="{47518CC7-8190-4E5F-A9E3-F7E09A8BB603}"/>
                </a:ext>
              </a:extLst>
            </p:cNvPr>
            <p:cNvSpPr/>
            <p:nvPr/>
          </p:nvSpPr>
          <p:spPr>
            <a:xfrm>
              <a:off x="5658841" y="2836791"/>
              <a:ext cx="1466354"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1" name="Google Shape;861;p31">
              <a:extLst>
                <a:ext uri="{FF2B5EF4-FFF2-40B4-BE49-F238E27FC236}">
                  <a16:creationId xmlns:a16="http://schemas.microsoft.com/office/drawing/2014/main" id="{992A2A61-A198-49FD-A683-A099D9431B1E}"/>
                </a:ext>
              </a:extLst>
            </p:cNvPr>
            <p:cNvSpPr>
              <a:spLocks/>
            </p:cNvSpPr>
            <p:nvPr/>
          </p:nvSpPr>
          <p:spPr bwMode="auto">
            <a:xfrm>
              <a:off x="6133036" y="3492792"/>
              <a:ext cx="178533" cy="122190"/>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a:extLst>
                <a:ext uri="{FF2B5EF4-FFF2-40B4-BE49-F238E27FC236}">
                  <a16:creationId xmlns:a16="http://schemas.microsoft.com/office/drawing/2014/main" id="{1339E8D2-21F8-49C7-9E8D-C15DFDEDC14C}"/>
                </a:ext>
              </a:extLst>
            </p:cNvPr>
            <p:cNvSpPr>
              <a:spLocks/>
            </p:cNvSpPr>
            <p:nvPr/>
          </p:nvSpPr>
          <p:spPr bwMode="auto">
            <a:xfrm>
              <a:off x="6337660" y="3256735"/>
              <a:ext cx="234908" cy="209376"/>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a:extLst>
                <a:ext uri="{FF2B5EF4-FFF2-40B4-BE49-F238E27FC236}">
                  <a16:creationId xmlns:a16="http://schemas.microsoft.com/office/drawing/2014/main" id="{4131E70E-0667-4E51-803E-AD414DA93A3E}"/>
                </a:ext>
              </a:extLst>
            </p:cNvPr>
            <p:cNvSpPr/>
            <p:nvPr/>
          </p:nvSpPr>
          <p:spPr>
            <a:xfrm>
              <a:off x="6384084" y="3439871"/>
              <a:ext cx="266610"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4" name="Google Shape;864;p31">
              <a:extLst>
                <a:ext uri="{FF2B5EF4-FFF2-40B4-BE49-F238E27FC236}">
                  <a16:creationId xmlns:a16="http://schemas.microsoft.com/office/drawing/2014/main" id="{F5632C71-4E3E-4B75-AC31-CD93A4009CEF}"/>
                </a:ext>
              </a:extLst>
            </p:cNvPr>
            <p:cNvSpPr>
              <a:spLocks/>
            </p:cNvSpPr>
            <p:nvPr/>
          </p:nvSpPr>
          <p:spPr bwMode="auto">
            <a:xfrm>
              <a:off x="5893997" y="3288416"/>
              <a:ext cx="217172" cy="19291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a:extLst>
                <a:ext uri="{FF2B5EF4-FFF2-40B4-BE49-F238E27FC236}">
                  <a16:creationId xmlns:a16="http://schemas.microsoft.com/office/drawing/2014/main" id="{848745E6-E0E4-4987-8A45-CA3543E27FA5}"/>
                </a:ext>
              </a:extLst>
            </p:cNvPr>
            <p:cNvSpPr/>
            <p:nvPr/>
          </p:nvSpPr>
          <p:spPr>
            <a:xfrm>
              <a:off x="5881016" y="3458916"/>
              <a:ext cx="180914"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866;p31">
              <a:extLst>
                <a:ext uri="{FF2B5EF4-FFF2-40B4-BE49-F238E27FC236}">
                  <a16:creationId xmlns:a16="http://schemas.microsoft.com/office/drawing/2014/main" id="{4AB9B4B6-B2CA-4E37-A975-058125C364A1}"/>
                </a:ext>
              </a:extLst>
            </p:cNvPr>
            <p:cNvSpPr>
              <a:spLocks/>
            </p:cNvSpPr>
            <p:nvPr/>
          </p:nvSpPr>
          <p:spPr bwMode="auto">
            <a:xfrm>
              <a:off x="5858495" y="3818488"/>
              <a:ext cx="248481" cy="358775"/>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a:extLst>
                <a:ext uri="{FF2B5EF4-FFF2-40B4-BE49-F238E27FC236}">
                  <a16:creationId xmlns:a16="http://schemas.microsoft.com/office/drawing/2014/main" id="{472681A1-FAA2-41AC-9B1F-11E87059F04C}"/>
                </a:ext>
              </a:extLst>
            </p:cNvPr>
            <p:cNvSpPr>
              <a:spLocks/>
            </p:cNvSpPr>
            <p:nvPr/>
          </p:nvSpPr>
          <p:spPr bwMode="auto">
            <a:xfrm>
              <a:off x="5858495" y="3818488"/>
              <a:ext cx="248481" cy="357036"/>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a:extLst>
                <a:ext uri="{FF2B5EF4-FFF2-40B4-BE49-F238E27FC236}">
                  <a16:creationId xmlns:a16="http://schemas.microsoft.com/office/drawing/2014/main" id="{69677D20-C587-4CFD-9F79-AA639627797B}"/>
                </a:ext>
              </a:extLst>
            </p:cNvPr>
            <p:cNvSpPr>
              <a:spLocks/>
            </p:cNvSpPr>
            <p:nvPr/>
          </p:nvSpPr>
          <p:spPr bwMode="auto">
            <a:xfrm>
              <a:off x="6106945" y="3980311"/>
              <a:ext cx="31" cy="138870"/>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a:extLst>
                <a:ext uri="{FF2B5EF4-FFF2-40B4-BE49-F238E27FC236}">
                  <a16:creationId xmlns:a16="http://schemas.microsoft.com/office/drawing/2014/main" id="{94A98A91-B240-4B2A-8D3F-D53606657663}"/>
                </a:ext>
              </a:extLst>
            </p:cNvPr>
            <p:cNvSpPr>
              <a:spLocks/>
            </p:cNvSpPr>
            <p:nvPr/>
          </p:nvSpPr>
          <p:spPr bwMode="auto">
            <a:xfrm>
              <a:off x="6080855" y="3827899"/>
              <a:ext cx="26122" cy="12548"/>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a:extLst>
                <a:ext uri="{FF2B5EF4-FFF2-40B4-BE49-F238E27FC236}">
                  <a16:creationId xmlns:a16="http://schemas.microsoft.com/office/drawing/2014/main" id="{E478025A-5669-4A8E-89AE-1F17F00BBDAE}"/>
                </a:ext>
              </a:extLst>
            </p:cNvPr>
            <p:cNvSpPr>
              <a:spLocks/>
            </p:cNvSpPr>
            <p:nvPr/>
          </p:nvSpPr>
          <p:spPr bwMode="auto">
            <a:xfrm>
              <a:off x="5858495" y="3827899"/>
              <a:ext cx="248481" cy="347625"/>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a:extLst>
                <a:ext uri="{FF2B5EF4-FFF2-40B4-BE49-F238E27FC236}">
                  <a16:creationId xmlns:a16="http://schemas.microsoft.com/office/drawing/2014/main" id="{8A30830D-0A5E-4BD3-94B8-AD9B86163790}"/>
                </a:ext>
              </a:extLst>
            </p:cNvPr>
            <p:cNvSpPr>
              <a:spLocks/>
            </p:cNvSpPr>
            <p:nvPr/>
          </p:nvSpPr>
          <p:spPr bwMode="auto">
            <a:xfrm>
              <a:off x="5858495" y="3784042"/>
              <a:ext cx="248481" cy="69978"/>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a:extLst>
                <a:ext uri="{FF2B5EF4-FFF2-40B4-BE49-F238E27FC236}">
                  <a16:creationId xmlns:a16="http://schemas.microsoft.com/office/drawing/2014/main" id="{9184573E-6676-4F7A-93B2-50DB25CFCFAE}"/>
                </a:ext>
              </a:extLst>
            </p:cNvPr>
            <p:cNvSpPr>
              <a:spLocks/>
            </p:cNvSpPr>
            <p:nvPr/>
          </p:nvSpPr>
          <p:spPr bwMode="auto">
            <a:xfrm>
              <a:off x="5872069" y="3797616"/>
              <a:ext cx="221334" cy="42832"/>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a:extLst>
                <a:ext uri="{FF2B5EF4-FFF2-40B4-BE49-F238E27FC236}">
                  <a16:creationId xmlns:a16="http://schemas.microsoft.com/office/drawing/2014/main" id="{890F43D0-BC81-4725-BF3D-C36C544FD0F9}"/>
                </a:ext>
              </a:extLst>
            </p:cNvPr>
            <p:cNvSpPr>
              <a:spLocks/>
            </p:cNvSpPr>
            <p:nvPr/>
          </p:nvSpPr>
          <p:spPr bwMode="auto">
            <a:xfrm>
              <a:off x="5888779" y="3814326"/>
              <a:ext cx="187914" cy="39695"/>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a:extLst>
                <a:ext uri="{FF2B5EF4-FFF2-40B4-BE49-F238E27FC236}">
                  <a16:creationId xmlns:a16="http://schemas.microsoft.com/office/drawing/2014/main" id="{8ACB5736-8087-4A97-B882-4545A95AEF52}"/>
                </a:ext>
              </a:extLst>
            </p:cNvPr>
            <p:cNvSpPr>
              <a:spLocks/>
            </p:cNvSpPr>
            <p:nvPr/>
          </p:nvSpPr>
          <p:spPr bwMode="auto">
            <a:xfrm>
              <a:off x="5737423" y="3468130"/>
              <a:ext cx="217141" cy="311781"/>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a:extLst>
                <a:ext uri="{FF2B5EF4-FFF2-40B4-BE49-F238E27FC236}">
                  <a16:creationId xmlns:a16="http://schemas.microsoft.com/office/drawing/2014/main" id="{8FC2D7DB-F6E0-4298-B621-102D919814BB}"/>
                </a:ext>
              </a:extLst>
            </p:cNvPr>
            <p:cNvSpPr>
              <a:spLocks/>
            </p:cNvSpPr>
            <p:nvPr/>
          </p:nvSpPr>
          <p:spPr bwMode="auto">
            <a:xfrm>
              <a:off x="5771869" y="3709933"/>
              <a:ext cx="143032" cy="4388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a:extLst>
                <a:ext uri="{FF2B5EF4-FFF2-40B4-BE49-F238E27FC236}">
                  <a16:creationId xmlns:a16="http://schemas.microsoft.com/office/drawing/2014/main" id="{649A44C5-B418-485A-B321-ADE46C737023}"/>
                </a:ext>
              </a:extLst>
            </p:cNvPr>
            <p:cNvSpPr>
              <a:spLocks/>
            </p:cNvSpPr>
            <p:nvPr/>
          </p:nvSpPr>
          <p:spPr bwMode="auto">
            <a:xfrm>
              <a:off x="5749940" y="3583612"/>
              <a:ext cx="191051" cy="196300"/>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a:extLst>
                <a:ext uri="{FF2B5EF4-FFF2-40B4-BE49-F238E27FC236}">
                  <a16:creationId xmlns:a16="http://schemas.microsoft.com/office/drawing/2014/main" id="{46272C15-3AF5-4E97-94A4-ABC33BBAD3C1}"/>
                </a:ext>
              </a:extLst>
            </p:cNvPr>
            <p:cNvSpPr>
              <a:spLocks/>
            </p:cNvSpPr>
            <p:nvPr/>
          </p:nvSpPr>
          <p:spPr bwMode="auto">
            <a:xfrm>
              <a:off x="5984817" y="3614951"/>
              <a:ext cx="91876" cy="199406"/>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a:extLst>
                <a:ext uri="{FF2B5EF4-FFF2-40B4-BE49-F238E27FC236}">
                  <a16:creationId xmlns:a16="http://schemas.microsoft.com/office/drawing/2014/main" id="{F1385652-A382-4969-8A06-8F82E9823258}"/>
                </a:ext>
              </a:extLst>
            </p:cNvPr>
            <p:cNvSpPr>
              <a:spLocks/>
            </p:cNvSpPr>
            <p:nvPr/>
          </p:nvSpPr>
          <p:spPr bwMode="auto">
            <a:xfrm>
              <a:off x="5984817" y="3645204"/>
              <a:ext cx="74140" cy="169153"/>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a:extLst>
                <a:ext uri="{FF2B5EF4-FFF2-40B4-BE49-F238E27FC236}">
                  <a16:creationId xmlns:a16="http://schemas.microsoft.com/office/drawing/2014/main" id="{3BF4A13A-092B-48E6-83E3-6522D8BB6487}"/>
                </a:ext>
              </a:extLst>
            </p:cNvPr>
            <p:cNvSpPr>
              <a:spLocks/>
            </p:cNvSpPr>
            <p:nvPr/>
          </p:nvSpPr>
          <p:spPr bwMode="auto">
            <a:xfrm>
              <a:off x="5972300" y="3370663"/>
              <a:ext cx="73084" cy="78334"/>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a:extLst>
                <a:ext uri="{FF2B5EF4-FFF2-40B4-BE49-F238E27FC236}">
                  <a16:creationId xmlns:a16="http://schemas.microsoft.com/office/drawing/2014/main" id="{3D032D96-FF62-4ED3-8596-5C49E947D990}"/>
                </a:ext>
              </a:extLst>
            </p:cNvPr>
            <p:cNvSpPr>
              <a:spLocks/>
            </p:cNvSpPr>
            <p:nvPr/>
          </p:nvSpPr>
          <p:spPr bwMode="auto">
            <a:xfrm>
              <a:off x="6398196" y="3353953"/>
              <a:ext cx="74140" cy="73115"/>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a:extLst>
                <a:ext uri="{FF2B5EF4-FFF2-40B4-BE49-F238E27FC236}">
                  <a16:creationId xmlns:a16="http://schemas.microsoft.com/office/drawing/2014/main" id="{D9AEDA42-7C77-4626-BD55-F9884021F600}"/>
                </a:ext>
              </a:extLst>
            </p:cNvPr>
            <p:cNvSpPr/>
            <p:nvPr/>
          </p:nvSpPr>
          <p:spPr>
            <a:xfrm>
              <a:off x="5950842" y="4373059"/>
              <a:ext cx="672872"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208" name="TextBox 207">
            <a:extLst>
              <a:ext uri="{FF2B5EF4-FFF2-40B4-BE49-F238E27FC236}">
                <a16:creationId xmlns:a16="http://schemas.microsoft.com/office/drawing/2014/main" id="{9294F4B5-BF43-4AF1-B296-03C44FC0F3DC}"/>
              </a:ext>
            </a:extLst>
          </p:cNvPr>
          <p:cNvSpPr txBox="1"/>
          <p:nvPr userDrawn="1"/>
        </p:nvSpPr>
        <p:spPr>
          <a:xfrm>
            <a:off x="4335463" y="1571625"/>
            <a:ext cx="37242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F79646">
                    <a:lumMod val="50000"/>
                  </a:srgbClr>
                </a:solidFill>
              </a:rPr>
              <a:t>KHÁM PHÁ</a:t>
            </a:r>
          </a:p>
        </p:txBody>
      </p:sp>
    </p:spTree>
    <p:extLst>
      <p:ext uri="{BB962C8B-B14F-4D97-AF65-F5344CB8AC3E}">
        <p14:creationId xmlns:p14="http://schemas.microsoft.com/office/powerpoint/2010/main" val="3468968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0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3E4EC8-2373-4D67-B2E6-0229339609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8D990A7-65B8-4173-AD9F-A2E587FD6E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6B46AE-839E-4B99-8EFE-2BFA60E75FAC}"/>
              </a:ext>
            </a:extLst>
          </p:cNvPr>
          <p:cNvSpPr>
            <a:spLocks noGrp="1"/>
          </p:cNvSpPr>
          <p:nvPr>
            <p:ph type="sldNum" sz="quarter" idx="12"/>
          </p:nvPr>
        </p:nvSpPr>
        <p:spPr/>
        <p:txBody>
          <a:bodyPr/>
          <a:lstStyle>
            <a:lvl1pPr>
              <a:defRPr/>
            </a:lvl1pPr>
          </a:lstStyle>
          <a:p>
            <a:fld id="{37C31CA2-CB4E-40AD-821E-E7683879C17E}" type="slidenum">
              <a:rPr lang="en-US" altLang="en-US"/>
              <a:pPr/>
              <a:t>‹#›</a:t>
            </a:fld>
            <a:endParaRPr lang="en-US" altLang="en-US"/>
          </a:p>
        </p:txBody>
      </p:sp>
    </p:spTree>
    <p:extLst>
      <p:ext uri="{BB962C8B-B14F-4D97-AF65-F5344CB8AC3E}">
        <p14:creationId xmlns:p14="http://schemas.microsoft.com/office/powerpoint/2010/main" val="4231825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3E5B12CB-219A-4F8F-B75F-F30B4139F769}"/>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6F4C19B-49BA-4589-9B4D-E0DD897DF0F7}"/>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8145C4F8-4B4A-465D-BEE4-740FABECE33E}"/>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2419826E-C4B5-4E18-B61D-D61CB700F144}"/>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43251C18-15A3-40DC-9DAA-AD80D19008A8}"/>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92416595-F99C-43B7-848E-F24BACE61445}"/>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C4FE6587-BC05-4399-9C0F-47EDD57E12B7}"/>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7DF1CD0D-963E-463F-9BEB-4EA05515D3A8}"/>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2803201E-801A-4592-B789-65C9A2D709C6}"/>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190DEE4D-8412-4EAB-8E6E-884B0E05C205}"/>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B06C0F40-B8F0-4C25-BA9A-B9C82F49709D}"/>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64D3AA05-054F-48CF-967C-E114CC5D9493}"/>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6C1108E0-C56F-4023-ACF1-4DA4DCD182C6}"/>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1B0B8133-10DC-40F2-A64E-D3C12B822707}"/>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93DECC9C-8625-41E5-B44D-65F6AC7D86D0}"/>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E574A30C-D730-4DA8-ABA2-D961703C10C2}"/>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99D96901-D976-4F65-922C-38F3774C7D91}"/>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ACCE5212-29AB-434D-B598-9FB223310A31}"/>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11D8F54A-6C13-4D75-8D41-F94FACC4901D}"/>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D98E24D5-EB73-4DD0-8153-257AA42FD522}"/>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435DD888-0464-4459-9262-E7B11865684C}"/>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29537FD7-BF9B-44E9-9403-7362A9F06D92}"/>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E0557A22-B9FB-4ECE-ADE6-88708518B779}"/>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5A2BF1A1-8C8C-42F7-AC01-F031AEDC7086}"/>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1628E769-B690-4B3D-BA41-DC07AA7BE56C}"/>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1BA90113-F32F-455D-AF9F-079BCC4ED14A}"/>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F1E5C6E0-73EA-45E2-9535-F6F5F8E4D0AC}"/>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FA2A0A73-EEAF-4B39-9AEC-4C1BEDAD5B3E}"/>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E9A45434-5090-4F90-8B21-0B3485F82AD9}"/>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60911F1C-385A-4E20-8E6C-8A1F34952296}"/>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E3EF0078-8F93-48A4-8872-B3DD14B0DCF2}"/>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82EE1380-B0BD-4C02-84D1-05AAEA41207C}"/>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3F827111-FE9D-4C45-99D5-E098ECEE9B1B}"/>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58BB65BE-9A20-4BC0-B34E-8DEB70B62E67}"/>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3FD66633-D908-4DE4-A7DD-9A49ACA6EEB5}"/>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495BFB5D-3324-4353-AE42-73249273465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15B3671F-6187-4490-B648-BECF28A19A94}"/>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C7AEDBB4-FD91-4814-B396-5DC66C158F70}"/>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5519C83B-7224-422E-91D2-CEBE1BF2C9DD}"/>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1E613E64-ABDC-4D47-ABF1-048BC4B076DB}"/>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B106146C-8C78-4B1C-825E-FCF3CB02698B}"/>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89056CE4-09A6-4E69-8788-D4EF9F09C3FE}"/>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8B577BC9-46E0-4250-BDDC-0D5300D62A29}"/>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CC575FB9-C12C-4C9C-A6A7-B01D9FCDDD16}"/>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B29DE24E-2DAF-4A31-BE00-803DD88076FB}"/>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1D426198-85EA-4E7C-85CF-5E4C2F442DA7}"/>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A959C83E-E4D1-437E-85D4-F81B534B2A3F}"/>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43755FBE-BF2C-49D0-A22F-B43E5CCCB1D0}"/>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7168C689-4B38-465B-B813-E5CB134089C5}"/>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75C5E5DF-84B3-405C-9C33-89F982488DCB}"/>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1C4BC37C-9DCB-477D-95E2-BBF57D3E9B67}"/>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D3A17125-7E8C-4630-9D5D-1DD7114108B7}"/>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E2AB93E1-6C56-4850-A1D8-B19795967B0B}"/>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2489B3E6-0D70-4267-9280-AFDD1D28D77C}"/>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B3F997E7-B44B-42B1-8664-7D0716AEE202}"/>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1D55554D-6F50-4BEF-98DA-7FE1A6B90432}"/>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80311418-2AF1-48FA-A5CB-7770EDA148B9}"/>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3C112771-81B3-4AD4-BEC2-1A370847B3B2}"/>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33A6527F-6A87-4998-B200-6D37898519B2}"/>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892F6D4F-BCA2-4B4D-AEC7-E4A31713FC7E}"/>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0AC7EE81-90F6-4A2C-BB8D-C3D5F07D0ACB}"/>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460D00C7-43EE-4356-A860-30ACCAA26F6E}"/>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E5CBDE5B-D0E9-4FEE-A2EB-6F31C670CBA0}"/>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22E435BC-AF36-40A2-BA11-45FBDE356111}"/>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192CD48A-F93B-46D8-838F-FFDD81EF1939}"/>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D59CC574-FC0B-4566-A73E-7FC2DC3EE623}"/>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3ABE823E-A077-401C-8A45-5AA3F04284B9}"/>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08C35C51-C538-4938-9F13-2FA7A75986D4}"/>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ADDD3844-661E-4AE7-8D9C-1E071E831836}"/>
              </a:ext>
            </a:extLst>
          </p:cNvPr>
          <p:cNvSpPr/>
          <p:nvPr userDrawn="1"/>
        </p:nvSpPr>
        <p:spPr>
          <a:xfrm rot="126755">
            <a:off x="3092450" y="1090613"/>
            <a:ext cx="5549900"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3E8C2310-E52B-42B9-83BC-F7F1B15078F6}"/>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68BDF3D7-CA16-4046-8204-6C641662F47B}"/>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631;p30">
            <a:extLst>
              <a:ext uri="{FF2B5EF4-FFF2-40B4-BE49-F238E27FC236}">
                <a16:creationId xmlns:a16="http://schemas.microsoft.com/office/drawing/2014/main" id="{EDB04402-B16E-4560-8251-73104F879B29}"/>
              </a:ext>
            </a:extLst>
          </p:cNvPr>
          <p:cNvGrpSpPr>
            <a:grpSpLocks/>
          </p:cNvGrpSpPr>
          <p:nvPr userDrawn="1"/>
        </p:nvGrpSpPr>
        <p:grpSpPr bwMode="auto">
          <a:xfrm>
            <a:off x="7672388" y="3622675"/>
            <a:ext cx="1311275" cy="2486025"/>
            <a:chOff x="961250" y="234750"/>
            <a:chExt cx="1222525" cy="2320700"/>
          </a:xfrm>
        </p:grpSpPr>
        <p:sp>
          <p:nvSpPr>
            <p:cNvPr id="74" name="Google Shape;632;p30">
              <a:extLst>
                <a:ext uri="{FF2B5EF4-FFF2-40B4-BE49-F238E27FC236}">
                  <a16:creationId xmlns:a16="http://schemas.microsoft.com/office/drawing/2014/main" id="{7653E0C1-E213-4B68-85A7-367F46624C38}"/>
                </a:ext>
              </a:extLst>
            </p:cNvPr>
            <p:cNvSpPr>
              <a:spLocks/>
            </p:cNvSpPr>
            <p:nvPr/>
          </p:nvSpPr>
          <p:spPr bwMode="auto">
            <a:xfrm>
              <a:off x="1529225" y="1558100"/>
              <a:ext cx="189075" cy="241150"/>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a:extLst>
                <a:ext uri="{FF2B5EF4-FFF2-40B4-BE49-F238E27FC236}">
                  <a16:creationId xmlns:a16="http://schemas.microsoft.com/office/drawing/2014/main" id="{07E887E5-8F9D-49F2-8109-1C648CE472E5}"/>
                </a:ext>
              </a:extLst>
            </p:cNvPr>
            <p:cNvSpPr>
              <a:spLocks/>
            </p:cNvSpPr>
            <p:nvPr/>
          </p:nvSpPr>
          <p:spPr bwMode="auto">
            <a:xfrm>
              <a:off x="1647700" y="1816875"/>
              <a:ext cx="206725" cy="252400"/>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a:extLst>
                <a:ext uri="{FF2B5EF4-FFF2-40B4-BE49-F238E27FC236}">
                  <a16:creationId xmlns:a16="http://schemas.microsoft.com/office/drawing/2014/main" id="{DF1EF0EB-5A74-4734-9C9E-AB7130DFD355}"/>
                </a:ext>
              </a:extLst>
            </p:cNvPr>
            <p:cNvSpPr/>
            <p:nvPr/>
          </p:nvSpPr>
          <p:spPr>
            <a:xfrm>
              <a:off x="1599153" y="1737425"/>
              <a:ext cx="164287"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7" name="Google Shape;635;p30">
              <a:extLst>
                <a:ext uri="{FF2B5EF4-FFF2-40B4-BE49-F238E27FC236}">
                  <a16:creationId xmlns:a16="http://schemas.microsoft.com/office/drawing/2014/main" id="{58F90998-989F-4F69-933E-454A08114773}"/>
                </a:ext>
              </a:extLst>
            </p:cNvPr>
            <p:cNvSpPr>
              <a:spLocks/>
            </p:cNvSpPr>
            <p:nvPr/>
          </p:nvSpPr>
          <p:spPr bwMode="auto">
            <a:xfrm>
              <a:off x="1287250" y="1496000"/>
              <a:ext cx="392400" cy="420700"/>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a:extLst>
                <a:ext uri="{FF2B5EF4-FFF2-40B4-BE49-F238E27FC236}">
                  <a16:creationId xmlns:a16="http://schemas.microsoft.com/office/drawing/2014/main" id="{C0C17126-4EF8-4F58-8F35-71B4D53BE10D}"/>
                </a:ext>
              </a:extLst>
            </p:cNvPr>
            <p:cNvSpPr>
              <a:spLocks/>
            </p:cNvSpPr>
            <p:nvPr/>
          </p:nvSpPr>
          <p:spPr bwMode="auto">
            <a:xfrm>
              <a:off x="1567025" y="1904250"/>
              <a:ext cx="4225" cy="25"/>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a:extLst>
                <a:ext uri="{FF2B5EF4-FFF2-40B4-BE49-F238E27FC236}">
                  <a16:creationId xmlns:a16="http://schemas.microsoft.com/office/drawing/2014/main" id="{C880BF4B-A0E2-4962-9B74-395B5B228CFB}"/>
                </a:ext>
              </a:extLst>
            </p:cNvPr>
            <p:cNvSpPr>
              <a:spLocks/>
            </p:cNvSpPr>
            <p:nvPr/>
          </p:nvSpPr>
          <p:spPr bwMode="auto">
            <a:xfrm>
              <a:off x="1567025" y="1575725"/>
              <a:ext cx="7600" cy="328550"/>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a:extLst>
                <a:ext uri="{FF2B5EF4-FFF2-40B4-BE49-F238E27FC236}">
                  <a16:creationId xmlns:a16="http://schemas.microsoft.com/office/drawing/2014/main" id="{F0A74CB5-87BF-49B9-A710-CA7A5B533329}"/>
                </a:ext>
              </a:extLst>
            </p:cNvPr>
            <p:cNvSpPr>
              <a:spLocks/>
            </p:cNvSpPr>
            <p:nvPr/>
          </p:nvSpPr>
          <p:spPr bwMode="auto">
            <a:xfrm>
              <a:off x="1462000" y="1915175"/>
              <a:ext cx="49600" cy="3400"/>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a:extLst>
                <a:ext uri="{FF2B5EF4-FFF2-40B4-BE49-F238E27FC236}">
                  <a16:creationId xmlns:a16="http://schemas.microsoft.com/office/drawing/2014/main" id="{444FADC4-EE25-4F16-92C2-3E70BFBC40D1}"/>
                </a:ext>
              </a:extLst>
            </p:cNvPr>
            <p:cNvSpPr>
              <a:spLocks/>
            </p:cNvSpPr>
            <p:nvPr/>
          </p:nvSpPr>
          <p:spPr bwMode="auto">
            <a:xfrm>
              <a:off x="1462000" y="1533725"/>
              <a:ext cx="73975" cy="384850"/>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a:extLst>
                <a:ext uri="{FF2B5EF4-FFF2-40B4-BE49-F238E27FC236}">
                  <a16:creationId xmlns:a16="http://schemas.microsoft.com/office/drawing/2014/main" id="{712A563E-34DA-4E7D-BA6A-AB0033BCCA20}"/>
                </a:ext>
              </a:extLst>
            </p:cNvPr>
            <p:cNvSpPr>
              <a:spLocks/>
            </p:cNvSpPr>
            <p:nvPr/>
          </p:nvSpPr>
          <p:spPr bwMode="auto">
            <a:xfrm>
              <a:off x="1602325" y="1519450"/>
              <a:ext cx="3375" cy="14300"/>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a:extLst>
                <a:ext uri="{FF2B5EF4-FFF2-40B4-BE49-F238E27FC236}">
                  <a16:creationId xmlns:a16="http://schemas.microsoft.com/office/drawing/2014/main" id="{3FA06C6E-C62E-4234-80DF-9CCF93A40F33}"/>
                </a:ext>
              </a:extLst>
            </p:cNvPr>
            <p:cNvSpPr>
              <a:spLocks/>
            </p:cNvSpPr>
            <p:nvPr/>
          </p:nvSpPr>
          <p:spPr bwMode="auto">
            <a:xfrm>
              <a:off x="1571225" y="1533725"/>
              <a:ext cx="34475" cy="370550"/>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a:extLst>
                <a:ext uri="{FF2B5EF4-FFF2-40B4-BE49-F238E27FC236}">
                  <a16:creationId xmlns:a16="http://schemas.microsoft.com/office/drawing/2014/main" id="{C29EDA55-6842-4D98-8269-A65884F2F956}"/>
                </a:ext>
              </a:extLst>
            </p:cNvPr>
            <p:cNvSpPr/>
            <p:nvPr/>
          </p:nvSpPr>
          <p:spPr>
            <a:xfrm>
              <a:off x="1517750" y="1953787"/>
              <a:ext cx="253089"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643;p30">
              <a:extLst>
                <a:ext uri="{FF2B5EF4-FFF2-40B4-BE49-F238E27FC236}">
                  <a16:creationId xmlns:a16="http://schemas.microsoft.com/office/drawing/2014/main" id="{8A412039-1772-4185-BF0B-E09AB15996E4}"/>
                </a:ext>
              </a:extLst>
            </p:cNvPr>
            <p:cNvSpPr/>
            <p:nvPr/>
          </p:nvSpPr>
          <p:spPr>
            <a:xfrm>
              <a:off x="1517750" y="2272402"/>
              <a:ext cx="85843"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644;p30">
              <a:extLst>
                <a:ext uri="{FF2B5EF4-FFF2-40B4-BE49-F238E27FC236}">
                  <a16:creationId xmlns:a16="http://schemas.microsoft.com/office/drawing/2014/main" id="{3D128A5A-9997-42E2-8E0A-42BCBC074155}"/>
                </a:ext>
              </a:extLst>
            </p:cNvPr>
            <p:cNvSpPr/>
            <p:nvPr/>
          </p:nvSpPr>
          <p:spPr>
            <a:xfrm>
              <a:off x="1264661" y="1989353"/>
              <a:ext cx="358173"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645;p30">
              <a:extLst>
                <a:ext uri="{FF2B5EF4-FFF2-40B4-BE49-F238E27FC236}">
                  <a16:creationId xmlns:a16="http://schemas.microsoft.com/office/drawing/2014/main" id="{FA0EE694-6DC8-4BF5-9E49-BCABD0A623B3}"/>
                </a:ext>
              </a:extLst>
            </p:cNvPr>
            <p:cNvSpPr/>
            <p:nvPr/>
          </p:nvSpPr>
          <p:spPr>
            <a:xfrm>
              <a:off x="1273541" y="1873763"/>
              <a:ext cx="42033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8" name="Google Shape;646;p30">
              <a:extLst>
                <a:ext uri="{FF2B5EF4-FFF2-40B4-BE49-F238E27FC236}">
                  <a16:creationId xmlns:a16="http://schemas.microsoft.com/office/drawing/2014/main" id="{7E4A7774-4171-4D12-98EB-C7DA5743F4C4}"/>
                </a:ext>
              </a:extLst>
            </p:cNvPr>
            <p:cNvSpPr/>
            <p:nvPr/>
          </p:nvSpPr>
          <p:spPr>
            <a:xfrm>
              <a:off x="1559192" y="2072341"/>
              <a:ext cx="121364"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9" name="Google Shape;647;p30">
              <a:extLst>
                <a:ext uri="{FF2B5EF4-FFF2-40B4-BE49-F238E27FC236}">
                  <a16:creationId xmlns:a16="http://schemas.microsoft.com/office/drawing/2014/main" id="{8E68D01D-6EEA-48F8-86E9-1817816E91D7}"/>
                </a:ext>
              </a:extLst>
            </p:cNvPr>
            <p:cNvSpPr/>
            <p:nvPr/>
          </p:nvSpPr>
          <p:spPr>
            <a:xfrm>
              <a:off x="1494070" y="1995281"/>
              <a:ext cx="111004"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648;p30">
              <a:extLst>
                <a:ext uri="{FF2B5EF4-FFF2-40B4-BE49-F238E27FC236}">
                  <a16:creationId xmlns:a16="http://schemas.microsoft.com/office/drawing/2014/main" id="{508FA070-66C2-49BB-AC46-C4BFBF8A1D15}"/>
                </a:ext>
              </a:extLst>
            </p:cNvPr>
            <p:cNvSpPr/>
            <p:nvPr/>
          </p:nvSpPr>
          <p:spPr>
            <a:xfrm>
              <a:off x="1529591" y="2488764"/>
              <a:ext cx="152445"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1" name="Google Shape;649;p30">
              <a:extLst>
                <a:ext uri="{FF2B5EF4-FFF2-40B4-BE49-F238E27FC236}">
                  <a16:creationId xmlns:a16="http://schemas.microsoft.com/office/drawing/2014/main" id="{23B8ECF9-0F52-4C61-9BF4-F177475DF4EE}"/>
                </a:ext>
              </a:extLst>
            </p:cNvPr>
            <p:cNvSpPr>
              <a:spLocks/>
            </p:cNvSpPr>
            <p:nvPr/>
          </p:nvSpPr>
          <p:spPr bwMode="auto">
            <a:xfrm>
              <a:off x="1500650" y="1379125"/>
              <a:ext cx="112625" cy="203350"/>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a:extLst>
                <a:ext uri="{FF2B5EF4-FFF2-40B4-BE49-F238E27FC236}">
                  <a16:creationId xmlns:a16="http://schemas.microsoft.com/office/drawing/2014/main" id="{81553251-99FB-436E-A4A0-2972D84AAA8A}"/>
                </a:ext>
              </a:extLst>
            </p:cNvPr>
            <p:cNvSpPr>
              <a:spLocks/>
            </p:cNvSpPr>
            <p:nvPr/>
          </p:nvSpPr>
          <p:spPr bwMode="auto">
            <a:xfrm>
              <a:off x="1059550" y="406000"/>
              <a:ext cx="1015850" cy="1068100"/>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a:extLst>
                <a:ext uri="{FF2B5EF4-FFF2-40B4-BE49-F238E27FC236}">
                  <a16:creationId xmlns:a16="http://schemas.microsoft.com/office/drawing/2014/main" id="{BA136101-D01E-4544-AF9E-C56120CF0794}"/>
                </a:ext>
              </a:extLst>
            </p:cNvPr>
            <p:cNvSpPr>
              <a:spLocks/>
            </p:cNvSpPr>
            <p:nvPr/>
          </p:nvSpPr>
          <p:spPr bwMode="auto">
            <a:xfrm>
              <a:off x="1077200" y="1176625"/>
              <a:ext cx="651175" cy="297475"/>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a:extLst>
                <a:ext uri="{FF2B5EF4-FFF2-40B4-BE49-F238E27FC236}">
                  <a16:creationId xmlns:a16="http://schemas.microsoft.com/office/drawing/2014/main" id="{17FEB367-0BAB-4BE7-BB9B-4B7402B8FF49}"/>
                </a:ext>
              </a:extLst>
            </p:cNvPr>
            <p:cNvSpPr>
              <a:spLocks/>
            </p:cNvSpPr>
            <p:nvPr/>
          </p:nvSpPr>
          <p:spPr bwMode="auto">
            <a:xfrm>
              <a:off x="1560325" y="1467350"/>
              <a:ext cx="48750" cy="3375"/>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a:extLst>
                <a:ext uri="{FF2B5EF4-FFF2-40B4-BE49-F238E27FC236}">
                  <a16:creationId xmlns:a16="http://schemas.microsoft.com/office/drawing/2014/main" id="{45C38B6A-EB46-4982-929F-93ED46852302}"/>
                </a:ext>
              </a:extLst>
            </p:cNvPr>
            <p:cNvSpPr>
              <a:spLocks/>
            </p:cNvSpPr>
            <p:nvPr/>
          </p:nvSpPr>
          <p:spPr bwMode="auto">
            <a:xfrm>
              <a:off x="1077200" y="1078325"/>
              <a:ext cx="651175" cy="395775"/>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a:extLst>
                <a:ext uri="{FF2B5EF4-FFF2-40B4-BE49-F238E27FC236}">
                  <a16:creationId xmlns:a16="http://schemas.microsoft.com/office/drawing/2014/main" id="{3E3A743E-4137-4A13-B526-2174F4A52D9F}"/>
                </a:ext>
              </a:extLst>
            </p:cNvPr>
            <p:cNvSpPr/>
            <p:nvPr/>
          </p:nvSpPr>
          <p:spPr>
            <a:xfrm>
              <a:off x="1232100" y="1481052"/>
              <a:ext cx="279731"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7" name="Google Shape;655;p30">
              <a:extLst>
                <a:ext uri="{FF2B5EF4-FFF2-40B4-BE49-F238E27FC236}">
                  <a16:creationId xmlns:a16="http://schemas.microsoft.com/office/drawing/2014/main" id="{C1817902-0F07-4926-878D-5CF747DFEFA7}"/>
                </a:ext>
              </a:extLst>
            </p:cNvPr>
            <p:cNvSpPr/>
            <p:nvPr/>
          </p:nvSpPr>
          <p:spPr>
            <a:xfrm>
              <a:off x="1235060" y="1481052"/>
              <a:ext cx="273811"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8" name="Google Shape;656;p30">
              <a:extLst>
                <a:ext uri="{FF2B5EF4-FFF2-40B4-BE49-F238E27FC236}">
                  <a16:creationId xmlns:a16="http://schemas.microsoft.com/office/drawing/2014/main" id="{211BF2F7-4369-45F4-B55C-3FAA6AB9AEF7}"/>
                </a:ext>
              </a:extLst>
            </p:cNvPr>
            <p:cNvSpPr/>
            <p:nvPr/>
          </p:nvSpPr>
          <p:spPr>
            <a:xfrm>
              <a:off x="1605073" y="1516619"/>
              <a:ext cx="158366"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657;p30">
              <a:extLst>
                <a:ext uri="{FF2B5EF4-FFF2-40B4-BE49-F238E27FC236}">
                  <a16:creationId xmlns:a16="http://schemas.microsoft.com/office/drawing/2014/main" id="{BCC460FB-8A8C-4D01-9538-B42172F1D991}"/>
                </a:ext>
              </a:extLst>
            </p:cNvPr>
            <p:cNvSpPr>
              <a:spLocks/>
            </p:cNvSpPr>
            <p:nvPr/>
          </p:nvSpPr>
          <p:spPr bwMode="auto">
            <a:xfrm>
              <a:off x="1742650" y="1988275"/>
              <a:ext cx="25" cy="56325"/>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a:extLst>
                <a:ext uri="{FF2B5EF4-FFF2-40B4-BE49-F238E27FC236}">
                  <a16:creationId xmlns:a16="http://schemas.microsoft.com/office/drawing/2014/main" id="{68589B59-14B9-4EA6-80F2-1002A8B1454C}"/>
                </a:ext>
              </a:extLst>
            </p:cNvPr>
            <p:cNvSpPr/>
            <p:nvPr/>
          </p:nvSpPr>
          <p:spPr>
            <a:xfrm>
              <a:off x="1612474" y="1526992"/>
              <a:ext cx="12876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1" name="Google Shape;659;p30">
              <a:extLst>
                <a:ext uri="{FF2B5EF4-FFF2-40B4-BE49-F238E27FC236}">
                  <a16:creationId xmlns:a16="http://schemas.microsoft.com/office/drawing/2014/main" id="{F5B9A36C-74B7-4E6B-A32E-EA7C15AC568D}"/>
                </a:ext>
              </a:extLst>
            </p:cNvPr>
            <p:cNvSpPr>
              <a:spLocks/>
            </p:cNvSpPr>
            <p:nvPr/>
          </p:nvSpPr>
          <p:spPr bwMode="auto">
            <a:xfrm>
              <a:off x="1672050" y="1203050"/>
              <a:ext cx="133625" cy="120650"/>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a:extLst>
                <a:ext uri="{FF2B5EF4-FFF2-40B4-BE49-F238E27FC236}">
                  <a16:creationId xmlns:a16="http://schemas.microsoft.com/office/drawing/2014/main" id="{FBCF022D-570A-4C9C-81A2-6A99348E945C}"/>
                </a:ext>
              </a:extLst>
            </p:cNvPr>
            <p:cNvSpPr>
              <a:spLocks/>
            </p:cNvSpPr>
            <p:nvPr/>
          </p:nvSpPr>
          <p:spPr bwMode="auto">
            <a:xfrm>
              <a:off x="1511575" y="981325"/>
              <a:ext cx="189075" cy="169625"/>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a:extLst>
                <a:ext uri="{FF2B5EF4-FFF2-40B4-BE49-F238E27FC236}">
                  <a16:creationId xmlns:a16="http://schemas.microsoft.com/office/drawing/2014/main" id="{0E554885-6096-4A06-B957-EDC31FEB6623}"/>
                </a:ext>
              </a:extLst>
            </p:cNvPr>
            <p:cNvSpPr/>
            <p:nvPr/>
          </p:nvSpPr>
          <p:spPr>
            <a:xfrm>
              <a:off x="1417107" y="1104642"/>
              <a:ext cx="217568"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4" name="Google Shape;662;p30">
              <a:extLst>
                <a:ext uri="{FF2B5EF4-FFF2-40B4-BE49-F238E27FC236}">
                  <a16:creationId xmlns:a16="http://schemas.microsoft.com/office/drawing/2014/main" id="{BA9CA060-1AB2-487C-8A59-FC73C03F33A8}"/>
                </a:ext>
              </a:extLst>
            </p:cNvPr>
            <p:cNvSpPr>
              <a:spLocks/>
            </p:cNvSpPr>
            <p:nvPr/>
          </p:nvSpPr>
          <p:spPr bwMode="auto">
            <a:xfrm>
              <a:off x="1851025" y="1079925"/>
              <a:ext cx="161350" cy="143875"/>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a:extLst>
                <a:ext uri="{FF2B5EF4-FFF2-40B4-BE49-F238E27FC236}">
                  <a16:creationId xmlns:a16="http://schemas.microsoft.com/office/drawing/2014/main" id="{19B16B2D-DFF9-409D-8990-0FDBA8AF4BBA}"/>
                </a:ext>
              </a:extLst>
            </p:cNvPr>
            <p:cNvSpPr/>
            <p:nvPr/>
          </p:nvSpPr>
          <p:spPr>
            <a:xfrm>
              <a:off x="1861123" y="1212823"/>
              <a:ext cx="131724"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6" name="Google Shape;664;p30">
              <a:extLst>
                <a:ext uri="{FF2B5EF4-FFF2-40B4-BE49-F238E27FC236}">
                  <a16:creationId xmlns:a16="http://schemas.microsoft.com/office/drawing/2014/main" id="{B3F0B276-7662-49C0-A548-EFAD77C3C4E1}"/>
                </a:ext>
              </a:extLst>
            </p:cNvPr>
            <p:cNvSpPr>
              <a:spLocks/>
            </p:cNvSpPr>
            <p:nvPr/>
          </p:nvSpPr>
          <p:spPr bwMode="auto">
            <a:xfrm>
              <a:off x="1609050" y="1010500"/>
              <a:ext cx="70600" cy="61000"/>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a:extLst>
                <a:ext uri="{FF2B5EF4-FFF2-40B4-BE49-F238E27FC236}">
                  <a16:creationId xmlns:a16="http://schemas.microsoft.com/office/drawing/2014/main" id="{70E5E893-A90D-49CB-B4A9-2EAA8AEC8AC7}"/>
                </a:ext>
              </a:extLst>
            </p:cNvPr>
            <p:cNvSpPr>
              <a:spLocks/>
            </p:cNvSpPr>
            <p:nvPr/>
          </p:nvSpPr>
          <p:spPr bwMode="auto">
            <a:xfrm>
              <a:off x="1920775" y="1096000"/>
              <a:ext cx="70600" cy="61125"/>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a:extLst>
                <a:ext uri="{FF2B5EF4-FFF2-40B4-BE49-F238E27FC236}">
                  <a16:creationId xmlns:a16="http://schemas.microsoft.com/office/drawing/2014/main" id="{538E5EA9-CF2A-4967-BC19-BD9E6EA88EB8}"/>
                </a:ext>
              </a:extLst>
            </p:cNvPr>
            <p:cNvSpPr>
              <a:spLocks/>
            </p:cNvSpPr>
            <p:nvPr/>
          </p:nvSpPr>
          <p:spPr bwMode="auto">
            <a:xfrm>
              <a:off x="961250" y="236825"/>
              <a:ext cx="1222525" cy="946550"/>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a:extLst>
                <a:ext uri="{FF2B5EF4-FFF2-40B4-BE49-F238E27FC236}">
                  <a16:creationId xmlns:a16="http://schemas.microsoft.com/office/drawing/2014/main" id="{CEBDCAC6-E5B7-40B9-ABEC-1501C0A683FC}"/>
                </a:ext>
              </a:extLst>
            </p:cNvPr>
            <p:cNvSpPr>
              <a:spLocks/>
            </p:cNvSpPr>
            <p:nvPr/>
          </p:nvSpPr>
          <p:spPr bwMode="auto">
            <a:xfrm>
              <a:off x="989800" y="234750"/>
              <a:ext cx="1193975" cy="706225"/>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a:extLst>
                <a:ext uri="{FF2B5EF4-FFF2-40B4-BE49-F238E27FC236}">
                  <a16:creationId xmlns:a16="http://schemas.microsoft.com/office/drawing/2014/main" id="{286D9B46-8AB3-4AFF-BD79-4566E557DFCE}"/>
                </a:ext>
              </a:extLst>
            </p:cNvPr>
            <p:cNvSpPr>
              <a:spLocks/>
            </p:cNvSpPr>
            <p:nvPr/>
          </p:nvSpPr>
          <p:spPr bwMode="auto">
            <a:xfrm>
              <a:off x="989800" y="238125"/>
              <a:ext cx="1193975" cy="935175"/>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a:extLst>
                <a:ext uri="{FF2B5EF4-FFF2-40B4-BE49-F238E27FC236}">
                  <a16:creationId xmlns:a16="http://schemas.microsoft.com/office/drawing/2014/main" id="{B51844AB-BDDB-4C3A-AD98-D8DE33D85634}"/>
                </a:ext>
              </a:extLst>
            </p:cNvPr>
            <p:cNvSpPr>
              <a:spLocks/>
            </p:cNvSpPr>
            <p:nvPr/>
          </p:nvSpPr>
          <p:spPr bwMode="auto">
            <a:xfrm>
              <a:off x="1070475" y="1736225"/>
              <a:ext cx="244525" cy="252075"/>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a:extLst>
                <a:ext uri="{FF2B5EF4-FFF2-40B4-BE49-F238E27FC236}">
                  <a16:creationId xmlns:a16="http://schemas.microsoft.com/office/drawing/2014/main" id="{4580735F-22DA-4FD5-8D17-64C62ACC8BE4}"/>
                </a:ext>
              </a:extLst>
            </p:cNvPr>
            <p:cNvSpPr>
              <a:spLocks/>
            </p:cNvSpPr>
            <p:nvPr/>
          </p:nvSpPr>
          <p:spPr bwMode="auto">
            <a:xfrm>
              <a:off x="1272950" y="1526175"/>
              <a:ext cx="203375" cy="224350"/>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a:extLst>
                <a:ext uri="{FF2B5EF4-FFF2-40B4-BE49-F238E27FC236}">
                  <a16:creationId xmlns:a16="http://schemas.microsoft.com/office/drawing/2014/main" id="{44BC0787-1E9B-444A-A087-96637F16D6EC}"/>
                </a:ext>
              </a:extLst>
            </p:cNvPr>
            <p:cNvSpPr/>
            <p:nvPr/>
          </p:nvSpPr>
          <p:spPr>
            <a:xfrm>
              <a:off x="1273541" y="1525510"/>
              <a:ext cx="199808"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14" name="Google Shape;672;p30">
              <a:extLst>
                <a:ext uri="{FF2B5EF4-FFF2-40B4-BE49-F238E27FC236}">
                  <a16:creationId xmlns:a16="http://schemas.microsoft.com/office/drawing/2014/main" id="{2AAEFAF7-DB7D-43EE-9ECC-324693B49C35}"/>
                </a:ext>
              </a:extLst>
            </p:cNvPr>
            <p:cNvSpPr/>
            <p:nvPr/>
          </p:nvSpPr>
          <p:spPr>
            <a:xfrm>
              <a:off x="1220259" y="1658884"/>
              <a:ext cx="153926"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5" name="Google Shape;211;p3">
            <a:extLst>
              <a:ext uri="{FF2B5EF4-FFF2-40B4-BE49-F238E27FC236}">
                <a16:creationId xmlns:a16="http://schemas.microsoft.com/office/drawing/2014/main" id="{BB37529A-D70E-40EC-8E99-15D823C73250}"/>
              </a:ext>
            </a:extLst>
          </p:cNvPr>
          <p:cNvGrpSpPr>
            <a:grpSpLocks/>
          </p:cNvGrpSpPr>
          <p:nvPr userDrawn="1"/>
        </p:nvGrpSpPr>
        <p:grpSpPr bwMode="auto">
          <a:xfrm>
            <a:off x="1030288" y="1581150"/>
            <a:ext cx="444500" cy="398463"/>
            <a:chOff x="2495125" y="2142250"/>
            <a:chExt cx="444275" cy="398525"/>
          </a:xfrm>
        </p:grpSpPr>
        <p:sp>
          <p:nvSpPr>
            <p:cNvPr id="116" name="Google Shape;212;p3">
              <a:extLst>
                <a:ext uri="{FF2B5EF4-FFF2-40B4-BE49-F238E27FC236}">
                  <a16:creationId xmlns:a16="http://schemas.microsoft.com/office/drawing/2014/main" id="{7B693096-C587-4808-8918-B6D95A226859}"/>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a:extLst>
                <a:ext uri="{FF2B5EF4-FFF2-40B4-BE49-F238E27FC236}">
                  <a16:creationId xmlns:a16="http://schemas.microsoft.com/office/drawing/2014/main" id="{BE2ACB80-5476-40C1-98B6-BF301E78EC24}"/>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8" name="Google Shape;214;p3">
            <a:extLst>
              <a:ext uri="{FF2B5EF4-FFF2-40B4-BE49-F238E27FC236}">
                <a16:creationId xmlns:a16="http://schemas.microsoft.com/office/drawing/2014/main" id="{E97906C0-B51A-4687-BA5A-4371C0196501}"/>
              </a:ext>
            </a:extLst>
          </p:cNvPr>
          <p:cNvGrpSpPr>
            <a:grpSpLocks/>
          </p:cNvGrpSpPr>
          <p:nvPr userDrawn="1"/>
        </p:nvGrpSpPr>
        <p:grpSpPr bwMode="auto">
          <a:xfrm>
            <a:off x="10560050" y="5038725"/>
            <a:ext cx="292100" cy="280988"/>
            <a:chOff x="3243875" y="2372825"/>
            <a:chExt cx="291375" cy="281375"/>
          </a:xfrm>
        </p:grpSpPr>
        <p:sp>
          <p:nvSpPr>
            <p:cNvPr id="119" name="Google Shape;215;p3">
              <a:extLst>
                <a:ext uri="{FF2B5EF4-FFF2-40B4-BE49-F238E27FC236}">
                  <a16:creationId xmlns:a16="http://schemas.microsoft.com/office/drawing/2014/main" id="{AD0584CB-4A36-45F3-86B5-972D5ED4F2FC}"/>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0" name="Google Shape;216;p3">
              <a:extLst>
                <a:ext uri="{FF2B5EF4-FFF2-40B4-BE49-F238E27FC236}">
                  <a16:creationId xmlns:a16="http://schemas.microsoft.com/office/drawing/2014/main" id="{E6AD8A0C-55A0-4864-8FDA-4B3E8EB361D1}"/>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217;p3">
              <a:extLst>
                <a:ext uri="{FF2B5EF4-FFF2-40B4-BE49-F238E27FC236}">
                  <a16:creationId xmlns:a16="http://schemas.microsoft.com/office/drawing/2014/main" id="{383A586E-9B8D-4AB1-97B5-5CA5F6629A81}"/>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2" name="Google Shape;218;p3">
              <a:extLst>
                <a:ext uri="{FF2B5EF4-FFF2-40B4-BE49-F238E27FC236}">
                  <a16:creationId xmlns:a16="http://schemas.microsoft.com/office/drawing/2014/main" id="{11E99844-93A0-4A70-BD85-FF2E2B75D624}"/>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3" name="Google Shape;219;p3">
              <a:extLst>
                <a:ext uri="{FF2B5EF4-FFF2-40B4-BE49-F238E27FC236}">
                  <a16:creationId xmlns:a16="http://schemas.microsoft.com/office/drawing/2014/main" id="{73D63819-1604-4E72-9655-01896B6C290C}"/>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4" name="Google Shape;220;p3">
              <a:extLst>
                <a:ext uri="{FF2B5EF4-FFF2-40B4-BE49-F238E27FC236}">
                  <a16:creationId xmlns:a16="http://schemas.microsoft.com/office/drawing/2014/main" id="{71B23BDF-96E9-45F5-8430-BE6B5993E014}"/>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5" name="Google Shape;221;p3">
              <a:extLst>
                <a:ext uri="{FF2B5EF4-FFF2-40B4-BE49-F238E27FC236}">
                  <a16:creationId xmlns:a16="http://schemas.microsoft.com/office/drawing/2014/main" id="{500E73A0-ED09-43B4-8E0F-4DC2FD36C8FE}"/>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26" name="Google Shape;222;p3">
              <a:extLst>
                <a:ext uri="{FF2B5EF4-FFF2-40B4-BE49-F238E27FC236}">
                  <a16:creationId xmlns:a16="http://schemas.microsoft.com/office/drawing/2014/main" id="{DAEE67B0-1DAE-48B0-9826-FD5291B458B0}"/>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7" name="Google Shape;223;p3">
              <a:extLst>
                <a:ext uri="{FF2B5EF4-FFF2-40B4-BE49-F238E27FC236}">
                  <a16:creationId xmlns:a16="http://schemas.microsoft.com/office/drawing/2014/main" id="{D41DD80B-9B51-4C21-87B1-D049A9ECCEE5}"/>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8" name="Google Shape;224;p3">
              <a:extLst>
                <a:ext uri="{FF2B5EF4-FFF2-40B4-BE49-F238E27FC236}">
                  <a16:creationId xmlns:a16="http://schemas.microsoft.com/office/drawing/2014/main" id="{08F9A680-1784-4003-9685-E52B736F0A9C}"/>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a:extLst>
              <a:ext uri="{FF2B5EF4-FFF2-40B4-BE49-F238E27FC236}">
                <a16:creationId xmlns:a16="http://schemas.microsoft.com/office/drawing/2014/main" id="{8D18627A-6672-4112-8BDD-AB19008A5FB0}"/>
              </a:ext>
            </a:extLst>
          </p:cNvPr>
          <p:cNvGrpSpPr>
            <a:grpSpLocks/>
          </p:cNvGrpSpPr>
          <p:nvPr userDrawn="1"/>
        </p:nvGrpSpPr>
        <p:grpSpPr bwMode="auto">
          <a:xfrm>
            <a:off x="10777538" y="714375"/>
            <a:ext cx="168275" cy="168275"/>
            <a:chOff x="4954425" y="2036375"/>
            <a:chExt cx="166675" cy="168575"/>
          </a:xfrm>
        </p:grpSpPr>
        <p:sp>
          <p:nvSpPr>
            <p:cNvPr id="130" name="Google Shape;226;p3">
              <a:extLst>
                <a:ext uri="{FF2B5EF4-FFF2-40B4-BE49-F238E27FC236}">
                  <a16:creationId xmlns:a16="http://schemas.microsoft.com/office/drawing/2014/main" id="{F2729194-3EF7-4F9B-A6C4-F4D72E4C228E}"/>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a:extLst>
                <a:ext uri="{FF2B5EF4-FFF2-40B4-BE49-F238E27FC236}">
                  <a16:creationId xmlns:a16="http://schemas.microsoft.com/office/drawing/2014/main" id="{6D8A5223-368C-4F20-B372-1D2A8C293166}"/>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2" name="Google Shape;228;p3">
            <a:extLst>
              <a:ext uri="{FF2B5EF4-FFF2-40B4-BE49-F238E27FC236}">
                <a16:creationId xmlns:a16="http://schemas.microsoft.com/office/drawing/2014/main" id="{52CEAA12-38BC-4290-BB47-3F371838DCD3}"/>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a:extLst>
              <a:ext uri="{FF2B5EF4-FFF2-40B4-BE49-F238E27FC236}">
                <a16:creationId xmlns:a16="http://schemas.microsoft.com/office/drawing/2014/main" id="{FAB09DCF-4C2E-45AC-83B3-317E93DC1310}"/>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34" name="Google Shape;230;p3">
            <a:extLst>
              <a:ext uri="{FF2B5EF4-FFF2-40B4-BE49-F238E27FC236}">
                <a16:creationId xmlns:a16="http://schemas.microsoft.com/office/drawing/2014/main" id="{7034B110-49F0-4263-869B-BE11A82AAF8C}"/>
              </a:ext>
            </a:extLst>
          </p:cNvPr>
          <p:cNvGrpSpPr>
            <a:grpSpLocks/>
          </p:cNvGrpSpPr>
          <p:nvPr userDrawn="1"/>
        </p:nvGrpSpPr>
        <p:grpSpPr bwMode="auto">
          <a:xfrm>
            <a:off x="1274763" y="5541963"/>
            <a:ext cx="166687" cy="168275"/>
            <a:chOff x="4954425" y="2036375"/>
            <a:chExt cx="166675" cy="168575"/>
          </a:xfrm>
        </p:grpSpPr>
        <p:sp>
          <p:nvSpPr>
            <p:cNvPr id="135" name="Google Shape;231;p3">
              <a:extLst>
                <a:ext uri="{FF2B5EF4-FFF2-40B4-BE49-F238E27FC236}">
                  <a16:creationId xmlns:a16="http://schemas.microsoft.com/office/drawing/2014/main" id="{691F8E09-19D8-4185-8A2A-1E5D44632EFE}"/>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232;p3">
              <a:extLst>
                <a:ext uri="{FF2B5EF4-FFF2-40B4-BE49-F238E27FC236}">
                  <a16:creationId xmlns:a16="http://schemas.microsoft.com/office/drawing/2014/main" id="{0989D500-D307-4629-B1E3-E7050B96C9D9}"/>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7" name="TextBox 136">
            <a:extLst>
              <a:ext uri="{FF2B5EF4-FFF2-40B4-BE49-F238E27FC236}">
                <a16:creationId xmlns:a16="http://schemas.microsoft.com/office/drawing/2014/main" id="{5B93ED8A-8382-4F55-B2D5-FB3EE5AF6F08}"/>
              </a:ext>
            </a:extLst>
          </p:cNvPr>
          <p:cNvSpPr txBox="1"/>
          <p:nvPr userDrawn="1"/>
        </p:nvSpPr>
        <p:spPr>
          <a:xfrm>
            <a:off x="3557588" y="1522413"/>
            <a:ext cx="4519612"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C00000"/>
                </a:solidFill>
              </a:rPr>
              <a:t>HOẠT ĐỘNG</a:t>
            </a:r>
          </a:p>
        </p:txBody>
      </p:sp>
    </p:spTree>
    <p:extLst>
      <p:ext uri="{BB962C8B-B14F-4D97-AF65-F5344CB8AC3E}">
        <p14:creationId xmlns:p14="http://schemas.microsoft.com/office/powerpoint/2010/main" val="2488978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7"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3C768555-9BEB-444D-AD5D-5E1517B9E2C2}"/>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F4ED50FD-8032-4A5A-A98A-399119D8AD25}"/>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1E31D42D-D598-461B-A462-B9564F218E92}"/>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4F0DE3F9-3263-4229-ACF3-B48A7E8B27E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F0DCD4F8-0073-442C-8F67-60220A8E61C1}"/>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5BFC0E2A-5510-4835-8484-59B2735660D1}"/>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34A03B5D-4D4F-4F3E-9254-75BC85C4B68D}"/>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2351D3D5-35DE-4DC5-9D3C-48EE765A8476}"/>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669BD587-D38B-4FFC-8311-1D7C5A62167F}"/>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355B3A29-791B-472F-A579-FEBE72BEDBBD}"/>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B26492B4-AEDD-408D-9C51-5BA5B6915191}"/>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60D2092C-AE8F-4B2E-A5ED-0CB55156F7EE}"/>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6BCFCD12-A4E7-4175-BC00-39290462F000}"/>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4447769B-E782-4567-9B22-440BFE875A36}"/>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58CB8D58-3549-44C5-AF54-2789A5412A05}"/>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B9777942-D83F-47ED-95A9-A2A4E0C3873D}"/>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C451AFAD-78C3-4A7F-91A5-8D4F55451249}"/>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42337E44-1F23-4C68-8259-55C5A3DE13F3}"/>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E3C5B499-57EE-40D7-AF8D-C919EF7D8E47}"/>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6D088292-AF10-483C-8AAD-56EFF35686EC}"/>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528B160C-0AF3-4884-A7F1-9E65B0A0D3A6}"/>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9F2F1799-C21E-4D14-AC3C-3557689A0CA2}"/>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D0FE619E-24B6-4919-B013-CA2242BB861C}"/>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92779335-178A-4E77-A73E-F37BF491F26F}"/>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7E044F35-1D16-409C-A40D-C2062B0DE3AE}"/>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1EBBBDB1-2394-4B02-B324-534DE9122392}"/>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9A9000A7-68C0-4849-94B5-67B66EA1CC65}"/>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A04F4B4D-0786-44C0-B41E-975FCEDE794D}"/>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32B4DB4D-912B-433F-9086-F8C4B44C9044}"/>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63324A97-BE5D-4347-933B-5EE3B2A778FB}"/>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576F3887-6FD0-4C68-B08F-59D960971DE4}"/>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7C71CD98-AA6C-4B6B-9745-E43CC8EEB427}"/>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A33C83F5-464E-4BA7-95B8-A9A7358DD02A}"/>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63AF6174-397E-4F8E-833B-AC4683677F34}"/>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A432E34F-AEE2-4428-84DB-16FE8E4FC6CC}"/>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E36AFB31-D0DA-4460-A4AD-5F464B311D43}"/>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7CCD7F8D-C33A-4A62-9547-33656158EC93}"/>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93F88274-DB0C-4A77-A526-2285B15EB56E}"/>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C66B3F5F-85B5-4E38-B316-0B629F5B9ADB}"/>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59D97E43-539A-4A14-B7A3-AD74730D4ED6}"/>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2406CC4F-BC11-4261-9AEE-624B1C14538A}"/>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AF127D39-D74F-4920-98CA-11897FAD199D}"/>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A247E919-34EE-448A-B6E4-B67CB795A490}"/>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733D7627-B709-4B11-AEDF-7D4CFAD8A64F}"/>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1774AD8F-2ABB-49A4-9ED2-E7FD1CA39127}"/>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BE36364E-49EF-4CF4-B296-D0879E54E727}"/>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E9E8D7A4-75E5-44AA-8711-2CBDFC126D09}"/>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67B94FA6-8546-4EC5-B32F-E37C981A6DD3}"/>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01F9C469-EDCB-4DF7-AB7D-94749649EC30}"/>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68E11750-6DF6-47F6-9DB9-4D4B33A79C8F}"/>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3C04C34C-A116-49F6-B944-4FA65A08E81D}"/>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373EF3E3-BEDF-4370-BFE4-55C5F9BDA2F5}"/>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B3569933-1A1A-41BF-B1A4-8F741238C1A4}"/>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DDFF0B86-7E41-4A5A-A487-497E62817E20}"/>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9ED7B8BF-188D-4338-958B-3742309A06E0}"/>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EB694765-8361-40D3-9E73-D7CA670B2CA9}"/>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36484D32-16B9-40E4-A5C3-52B8087757E8}"/>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8E3CA046-91C7-42B3-83D6-E1F3706EA2AB}"/>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FE9A53F2-D75D-42E5-BFC1-A083F0F74CDA}"/>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C6B053E6-798C-4634-ACF3-BE7FBBE4ED03}"/>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47E3F43D-21D5-4280-AC99-9FD6182CF373}"/>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8D64A333-13A3-4E41-A3C6-46E8C97D9645}"/>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046A0A6C-80BB-42A2-8DDC-DCD07B8F25D1}"/>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730F7895-85FD-4B33-8FDE-5D9831CA7F87}"/>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7D97B816-484A-42A2-915B-D4A9D2361A8A}"/>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CC6E2236-029E-4043-A36E-93B0D65B3E4C}"/>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7229D737-B7B7-4491-A0BB-E1FA794A52FA}"/>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30FB9AD9-8366-410C-996A-35483909ACD1}"/>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63A6D6C8-46D9-44F5-97FA-9E24EB38BA2F}"/>
              </a:ext>
            </a:extLst>
          </p:cNvPr>
          <p:cNvSpPr/>
          <p:nvPr userDrawn="1"/>
        </p:nvSpPr>
        <p:spPr>
          <a:xfrm rot="126755">
            <a:off x="3092450" y="1090613"/>
            <a:ext cx="5549900"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D08655A8-E4D1-4FFA-AB12-D06274D5C83B}"/>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65DE5549-B8B9-4F7D-916D-D86A4A34BF8B}"/>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939;p32">
            <a:extLst>
              <a:ext uri="{FF2B5EF4-FFF2-40B4-BE49-F238E27FC236}">
                <a16:creationId xmlns:a16="http://schemas.microsoft.com/office/drawing/2014/main" id="{78DB768D-BB0E-4CB9-A61F-39B034692334}"/>
              </a:ext>
            </a:extLst>
          </p:cNvPr>
          <p:cNvGrpSpPr>
            <a:grpSpLocks/>
          </p:cNvGrpSpPr>
          <p:nvPr userDrawn="1"/>
        </p:nvGrpSpPr>
        <p:grpSpPr bwMode="auto">
          <a:xfrm>
            <a:off x="2203450" y="3949700"/>
            <a:ext cx="1974850" cy="2020888"/>
            <a:chOff x="2718975" y="493050"/>
            <a:chExt cx="2013175" cy="2066600"/>
          </a:xfrm>
        </p:grpSpPr>
        <p:sp>
          <p:nvSpPr>
            <p:cNvPr id="74" name="Google Shape;940;p32">
              <a:extLst>
                <a:ext uri="{FF2B5EF4-FFF2-40B4-BE49-F238E27FC236}">
                  <a16:creationId xmlns:a16="http://schemas.microsoft.com/office/drawing/2014/main" id="{914D2B7A-576B-4F78-B6D5-2C540D30C743}"/>
                </a:ext>
              </a:extLst>
            </p:cNvPr>
            <p:cNvSpPr>
              <a:spLocks/>
            </p:cNvSpPr>
            <p:nvPr/>
          </p:nvSpPr>
          <p:spPr bwMode="auto">
            <a:xfrm>
              <a:off x="3297025" y="2415950"/>
              <a:ext cx="962925" cy="143700"/>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a:extLst>
                <a:ext uri="{FF2B5EF4-FFF2-40B4-BE49-F238E27FC236}">
                  <a16:creationId xmlns:a16="http://schemas.microsoft.com/office/drawing/2014/main" id="{5F6A8660-1B50-44B6-BAAC-C97FCC3AEA2E}"/>
                </a:ext>
              </a:extLst>
            </p:cNvPr>
            <p:cNvSpPr>
              <a:spLocks/>
            </p:cNvSpPr>
            <p:nvPr/>
          </p:nvSpPr>
          <p:spPr bwMode="auto">
            <a:xfrm>
              <a:off x="3853250" y="2190975"/>
              <a:ext cx="381500" cy="36680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a:extLst>
                <a:ext uri="{FF2B5EF4-FFF2-40B4-BE49-F238E27FC236}">
                  <a16:creationId xmlns:a16="http://schemas.microsoft.com/office/drawing/2014/main" id="{66F22488-7CFE-4BD0-9F66-7704869CD263}"/>
                </a:ext>
              </a:extLst>
            </p:cNvPr>
            <p:cNvSpPr>
              <a:spLocks/>
            </p:cNvSpPr>
            <p:nvPr/>
          </p:nvSpPr>
          <p:spPr bwMode="auto">
            <a:xfrm>
              <a:off x="3975925" y="2373950"/>
              <a:ext cx="195800" cy="181500"/>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a:extLst>
                <a:ext uri="{FF2B5EF4-FFF2-40B4-BE49-F238E27FC236}">
                  <a16:creationId xmlns:a16="http://schemas.microsoft.com/office/drawing/2014/main" id="{4D83549C-7AA8-4FED-AADA-D0E3E01640D9}"/>
                </a:ext>
              </a:extLst>
            </p:cNvPr>
            <p:cNvSpPr>
              <a:spLocks/>
            </p:cNvSpPr>
            <p:nvPr/>
          </p:nvSpPr>
          <p:spPr bwMode="auto">
            <a:xfrm>
              <a:off x="3366775" y="2190975"/>
              <a:ext cx="381475" cy="36680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a:extLst>
                <a:ext uri="{FF2B5EF4-FFF2-40B4-BE49-F238E27FC236}">
                  <a16:creationId xmlns:a16="http://schemas.microsoft.com/office/drawing/2014/main" id="{A27CFED3-CCD1-4D21-9663-0AFC6CCD22F2}"/>
                </a:ext>
              </a:extLst>
            </p:cNvPr>
            <p:cNvSpPr>
              <a:spLocks/>
            </p:cNvSpPr>
            <p:nvPr/>
          </p:nvSpPr>
          <p:spPr bwMode="auto">
            <a:xfrm>
              <a:off x="3426425" y="2377300"/>
              <a:ext cx="199150" cy="178150"/>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a:extLst>
                <a:ext uri="{FF2B5EF4-FFF2-40B4-BE49-F238E27FC236}">
                  <a16:creationId xmlns:a16="http://schemas.microsoft.com/office/drawing/2014/main" id="{6AFF0F01-28A3-48BF-AF98-2A26EBFC786C}"/>
                </a:ext>
              </a:extLst>
            </p:cNvPr>
            <p:cNvSpPr/>
            <p:nvPr/>
          </p:nvSpPr>
          <p:spPr>
            <a:xfrm>
              <a:off x="3366298" y="2481726"/>
              <a:ext cx="111664"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946;p32">
              <a:extLst>
                <a:ext uri="{FF2B5EF4-FFF2-40B4-BE49-F238E27FC236}">
                  <a16:creationId xmlns:a16="http://schemas.microsoft.com/office/drawing/2014/main" id="{1C01C269-3BD7-4D92-86D3-C37E86F4DB5A}"/>
                </a:ext>
              </a:extLst>
            </p:cNvPr>
            <p:cNvSpPr/>
            <p:nvPr/>
          </p:nvSpPr>
          <p:spPr>
            <a:xfrm>
              <a:off x="4123666" y="2481726"/>
              <a:ext cx="110045"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947;p32">
              <a:extLst>
                <a:ext uri="{FF2B5EF4-FFF2-40B4-BE49-F238E27FC236}">
                  <a16:creationId xmlns:a16="http://schemas.microsoft.com/office/drawing/2014/main" id="{1EE89B00-8961-4CA0-94A5-66D19E97E64E}"/>
                </a:ext>
              </a:extLst>
            </p:cNvPr>
            <p:cNvSpPr/>
            <p:nvPr/>
          </p:nvSpPr>
          <p:spPr>
            <a:xfrm>
              <a:off x="3558877" y="1746322"/>
              <a:ext cx="47416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948;p32">
              <a:extLst>
                <a:ext uri="{FF2B5EF4-FFF2-40B4-BE49-F238E27FC236}">
                  <a16:creationId xmlns:a16="http://schemas.microsoft.com/office/drawing/2014/main" id="{10FEE58D-FB48-486D-8574-29F50FA5EC08}"/>
                </a:ext>
              </a:extLst>
            </p:cNvPr>
            <p:cNvSpPr>
              <a:spLocks/>
            </p:cNvSpPr>
            <p:nvPr/>
          </p:nvSpPr>
          <p:spPr bwMode="auto">
            <a:xfrm>
              <a:off x="3597825" y="2020200"/>
              <a:ext cx="14325" cy="11177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a:extLst>
                <a:ext uri="{FF2B5EF4-FFF2-40B4-BE49-F238E27FC236}">
                  <a16:creationId xmlns:a16="http://schemas.microsoft.com/office/drawing/2014/main" id="{6CF2554D-5408-42DA-A542-325FDCE1F0EE}"/>
                </a:ext>
              </a:extLst>
            </p:cNvPr>
            <p:cNvSpPr/>
            <p:nvPr/>
          </p:nvSpPr>
          <p:spPr>
            <a:xfrm>
              <a:off x="3594480" y="1907040"/>
              <a:ext cx="6149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4" name="Google Shape;950;p32">
              <a:extLst>
                <a:ext uri="{FF2B5EF4-FFF2-40B4-BE49-F238E27FC236}">
                  <a16:creationId xmlns:a16="http://schemas.microsoft.com/office/drawing/2014/main" id="{9D7947CF-72E1-482C-8C24-891FF132ADFC}"/>
                </a:ext>
              </a:extLst>
            </p:cNvPr>
            <p:cNvSpPr>
              <a:spLocks/>
            </p:cNvSpPr>
            <p:nvPr/>
          </p:nvSpPr>
          <p:spPr bwMode="auto">
            <a:xfrm>
              <a:off x="3965850" y="1984925"/>
              <a:ext cx="31100" cy="14705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a:extLst>
                <a:ext uri="{FF2B5EF4-FFF2-40B4-BE49-F238E27FC236}">
                  <a16:creationId xmlns:a16="http://schemas.microsoft.com/office/drawing/2014/main" id="{F609BA51-8C0D-47F6-A678-EDCD0A45FB19}"/>
                </a:ext>
              </a:extLst>
            </p:cNvPr>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952;p32">
              <a:extLst>
                <a:ext uri="{FF2B5EF4-FFF2-40B4-BE49-F238E27FC236}">
                  <a16:creationId xmlns:a16="http://schemas.microsoft.com/office/drawing/2014/main" id="{322AA2B4-425A-449C-AB2C-991BC02778F1}"/>
                </a:ext>
              </a:extLst>
            </p:cNvPr>
            <p:cNvSpPr/>
            <p:nvPr/>
          </p:nvSpPr>
          <p:spPr>
            <a:xfrm>
              <a:off x="348767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953;p32">
              <a:extLst>
                <a:ext uri="{FF2B5EF4-FFF2-40B4-BE49-F238E27FC236}">
                  <a16:creationId xmlns:a16="http://schemas.microsoft.com/office/drawing/2014/main" id="{487EC264-6262-4F02-93E4-7BDA2B3975C1}"/>
                </a:ext>
              </a:extLst>
            </p:cNvPr>
            <p:cNvSpPr>
              <a:spLocks/>
            </p:cNvSpPr>
            <p:nvPr/>
          </p:nvSpPr>
          <p:spPr bwMode="auto">
            <a:xfrm>
              <a:off x="348607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a:extLst>
                <a:ext uri="{FF2B5EF4-FFF2-40B4-BE49-F238E27FC236}">
                  <a16:creationId xmlns:a16="http://schemas.microsoft.com/office/drawing/2014/main" id="{E84E45F1-0CB4-4E84-9969-D7FC077BF7DA}"/>
                </a:ext>
              </a:extLst>
            </p:cNvPr>
            <p:cNvSpPr>
              <a:spLocks/>
            </p:cNvSpPr>
            <p:nvPr/>
          </p:nvSpPr>
          <p:spPr bwMode="auto">
            <a:xfrm>
              <a:off x="3597825" y="2131950"/>
              <a:ext cx="25" cy="25"/>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a:extLst>
                <a:ext uri="{FF2B5EF4-FFF2-40B4-BE49-F238E27FC236}">
                  <a16:creationId xmlns:a16="http://schemas.microsoft.com/office/drawing/2014/main" id="{CDE2E4D2-EE6A-49A8-AB50-9FD55386E7A4}"/>
                </a:ext>
              </a:extLst>
            </p:cNvPr>
            <p:cNvSpPr/>
            <p:nvPr/>
          </p:nvSpPr>
          <p:spPr>
            <a:xfrm>
              <a:off x="3487672" y="2132693"/>
              <a:ext cx="158594"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956;p32">
              <a:extLst>
                <a:ext uri="{FF2B5EF4-FFF2-40B4-BE49-F238E27FC236}">
                  <a16:creationId xmlns:a16="http://schemas.microsoft.com/office/drawing/2014/main" id="{144EAF87-EECC-44F8-9180-CFD240668CE2}"/>
                </a:ext>
              </a:extLst>
            </p:cNvPr>
            <p:cNvSpPr>
              <a:spLocks/>
            </p:cNvSpPr>
            <p:nvPr/>
          </p:nvSpPr>
          <p:spPr bwMode="auto">
            <a:xfrm>
              <a:off x="399692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a:extLst>
                <a:ext uri="{FF2B5EF4-FFF2-40B4-BE49-F238E27FC236}">
                  <a16:creationId xmlns:a16="http://schemas.microsoft.com/office/drawing/2014/main" id="{3CCFA3CD-EAA9-47B3-9AE5-3A581920F31F}"/>
                </a:ext>
              </a:extLst>
            </p:cNvPr>
            <p:cNvSpPr>
              <a:spLocks/>
            </p:cNvSpPr>
            <p:nvPr/>
          </p:nvSpPr>
          <p:spPr bwMode="auto">
            <a:xfrm>
              <a:off x="3993575" y="2128600"/>
              <a:ext cx="3375" cy="3375"/>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a:extLst>
                <a:ext uri="{FF2B5EF4-FFF2-40B4-BE49-F238E27FC236}">
                  <a16:creationId xmlns:a16="http://schemas.microsoft.com/office/drawing/2014/main" id="{09230566-33F0-4FF6-B4E2-998CD86B4E71}"/>
                </a:ext>
              </a:extLst>
            </p:cNvPr>
            <p:cNvSpPr>
              <a:spLocks/>
            </p:cNvSpPr>
            <p:nvPr/>
          </p:nvSpPr>
          <p:spPr bwMode="auto">
            <a:xfrm>
              <a:off x="3933925" y="2128600"/>
              <a:ext cx="59675" cy="24400"/>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a:extLst>
                <a:ext uri="{FF2B5EF4-FFF2-40B4-BE49-F238E27FC236}">
                  <a16:creationId xmlns:a16="http://schemas.microsoft.com/office/drawing/2014/main" id="{D74E1FE0-18EB-4320-99F4-20B7828357D6}"/>
                </a:ext>
              </a:extLst>
            </p:cNvPr>
            <p:cNvSpPr/>
            <p:nvPr/>
          </p:nvSpPr>
          <p:spPr>
            <a:xfrm>
              <a:off x="3934325" y="2127823"/>
              <a:ext cx="174777"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960;p32">
              <a:extLst>
                <a:ext uri="{FF2B5EF4-FFF2-40B4-BE49-F238E27FC236}">
                  <a16:creationId xmlns:a16="http://schemas.microsoft.com/office/drawing/2014/main" id="{6042554D-0848-4BEC-88D8-6408E7EEB45A}"/>
                </a:ext>
              </a:extLst>
            </p:cNvPr>
            <p:cNvSpPr>
              <a:spLocks/>
            </p:cNvSpPr>
            <p:nvPr/>
          </p:nvSpPr>
          <p:spPr bwMode="auto">
            <a:xfrm>
              <a:off x="3801175" y="2093300"/>
              <a:ext cx="108400" cy="238650"/>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a:extLst>
                <a:ext uri="{FF2B5EF4-FFF2-40B4-BE49-F238E27FC236}">
                  <a16:creationId xmlns:a16="http://schemas.microsoft.com/office/drawing/2014/main" id="{78F4E112-95B9-4671-9B20-488090285292}"/>
                </a:ext>
              </a:extLst>
            </p:cNvPr>
            <p:cNvSpPr/>
            <p:nvPr/>
          </p:nvSpPr>
          <p:spPr>
            <a:xfrm>
              <a:off x="3814570" y="1806388"/>
              <a:ext cx="147266"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6" name="Google Shape;962;p32">
              <a:extLst>
                <a:ext uri="{FF2B5EF4-FFF2-40B4-BE49-F238E27FC236}">
                  <a16:creationId xmlns:a16="http://schemas.microsoft.com/office/drawing/2014/main" id="{0BDE3A06-7A6D-4034-8DE5-F3D39B478A46}"/>
                </a:ext>
              </a:extLst>
            </p:cNvPr>
            <p:cNvSpPr>
              <a:spLocks/>
            </p:cNvSpPr>
            <p:nvPr/>
          </p:nvSpPr>
          <p:spPr bwMode="auto">
            <a:xfrm>
              <a:off x="3807875" y="2044575"/>
              <a:ext cx="140350" cy="52950"/>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a:extLst>
                <a:ext uri="{FF2B5EF4-FFF2-40B4-BE49-F238E27FC236}">
                  <a16:creationId xmlns:a16="http://schemas.microsoft.com/office/drawing/2014/main" id="{44447ECE-618D-4478-877A-653E022E95AE}"/>
                </a:ext>
              </a:extLst>
            </p:cNvPr>
            <p:cNvSpPr>
              <a:spLocks/>
            </p:cNvSpPr>
            <p:nvPr/>
          </p:nvSpPr>
          <p:spPr bwMode="auto">
            <a:xfrm>
              <a:off x="3618850" y="2044575"/>
              <a:ext cx="143700" cy="48750"/>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a:extLst>
                <a:ext uri="{FF2B5EF4-FFF2-40B4-BE49-F238E27FC236}">
                  <a16:creationId xmlns:a16="http://schemas.microsoft.com/office/drawing/2014/main" id="{20D7EFE0-1845-45CC-BBAC-C34CE69DE0C9}"/>
                </a:ext>
              </a:extLst>
            </p:cNvPr>
            <p:cNvSpPr/>
            <p:nvPr/>
          </p:nvSpPr>
          <p:spPr>
            <a:xfrm>
              <a:off x="3612281" y="1806388"/>
              <a:ext cx="144030"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965;p32">
              <a:extLst>
                <a:ext uri="{FF2B5EF4-FFF2-40B4-BE49-F238E27FC236}">
                  <a16:creationId xmlns:a16="http://schemas.microsoft.com/office/drawing/2014/main" id="{D50292B4-5A17-485E-A5E0-8DC6DA172993}"/>
                </a:ext>
              </a:extLst>
            </p:cNvPr>
            <p:cNvSpPr>
              <a:spLocks/>
            </p:cNvSpPr>
            <p:nvPr/>
          </p:nvSpPr>
          <p:spPr bwMode="auto">
            <a:xfrm>
              <a:off x="3654125" y="2093300"/>
              <a:ext cx="105050" cy="238650"/>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a:extLst>
                <a:ext uri="{FF2B5EF4-FFF2-40B4-BE49-F238E27FC236}">
                  <a16:creationId xmlns:a16="http://schemas.microsoft.com/office/drawing/2014/main" id="{60836C7A-4CBC-4D24-9D22-EF042266A37A}"/>
                </a:ext>
              </a:extLst>
            </p:cNvPr>
            <p:cNvSpPr>
              <a:spLocks/>
            </p:cNvSpPr>
            <p:nvPr/>
          </p:nvSpPr>
          <p:spPr bwMode="auto">
            <a:xfrm>
              <a:off x="3706225" y="1631200"/>
              <a:ext cx="119325" cy="203350"/>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a:extLst>
                <a:ext uri="{FF2B5EF4-FFF2-40B4-BE49-F238E27FC236}">
                  <a16:creationId xmlns:a16="http://schemas.microsoft.com/office/drawing/2014/main" id="{B1646A03-6976-4220-8CBA-D882329F494E}"/>
                </a:ext>
              </a:extLst>
            </p:cNvPr>
            <p:cNvSpPr>
              <a:spLocks/>
            </p:cNvSpPr>
            <p:nvPr/>
          </p:nvSpPr>
          <p:spPr bwMode="auto">
            <a:xfrm>
              <a:off x="3717150" y="1729500"/>
              <a:ext cx="101675" cy="42025"/>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a:extLst>
                <a:ext uri="{FF2B5EF4-FFF2-40B4-BE49-F238E27FC236}">
                  <a16:creationId xmlns:a16="http://schemas.microsoft.com/office/drawing/2014/main" id="{0818DADF-6CEE-458F-AC0C-3E1A04CCE6B6}"/>
                </a:ext>
              </a:extLst>
            </p:cNvPr>
            <p:cNvSpPr>
              <a:spLocks/>
            </p:cNvSpPr>
            <p:nvPr/>
          </p:nvSpPr>
          <p:spPr bwMode="auto">
            <a:xfrm>
              <a:off x="3891900" y="493050"/>
              <a:ext cx="840250" cy="1409575"/>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a:extLst>
                <a:ext uri="{FF2B5EF4-FFF2-40B4-BE49-F238E27FC236}">
                  <a16:creationId xmlns:a16="http://schemas.microsoft.com/office/drawing/2014/main" id="{F7577E60-33A7-4753-A8D0-A9CC04B6B7CE}"/>
                </a:ext>
              </a:extLst>
            </p:cNvPr>
            <p:cNvSpPr>
              <a:spLocks/>
            </p:cNvSpPr>
            <p:nvPr/>
          </p:nvSpPr>
          <p:spPr bwMode="auto">
            <a:xfrm>
              <a:off x="4056600" y="538900"/>
              <a:ext cx="304175" cy="117297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a:extLst>
                <a:ext uri="{FF2B5EF4-FFF2-40B4-BE49-F238E27FC236}">
                  <a16:creationId xmlns:a16="http://schemas.microsoft.com/office/drawing/2014/main" id="{042ED7A6-2831-4B1A-B51F-0E582849D0BB}"/>
                </a:ext>
              </a:extLst>
            </p:cNvPr>
            <p:cNvSpPr>
              <a:spLocks/>
            </p:cNvSpPr>
            <p:nvPr/>
          </p:nvSpPr>
          <p:spPr bwMode="auto">
            <a:xfrm>
              <a:off x="2718975" y="714525"/>
              <a:ext cx="861250" cy="1396700"/>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a:extLst>
                <a:ext uri="{FF2B5EF4-FFF2-40B4-BE49-F238E27FC236}">
                  <a16:creationId xmlns:a16="http://schemas.microsoft.com/office/drawing/2014/main" id="{5E26226E-4905-4704-8924-1136FB8EE3EC}"/>
                </a:ext>
              </a:extLst>
            </p:cNvPr>
            <p:cNvSpPr>
              <a:spLocks/>
            </p:cNvSpPr>
            <p:nvPr/>
          </p:nvSpPr>
          <p:spPr bwMode="auto">
            <a:xfrm>
              <a:off x="3135725" y="1369050"/>
              <a:ext cx="315100" cy="514225"/>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a:extLst>
                <a:ext uri="{FF2B5EF4-FFF2-40B4-BE49-F238E27FC236}">
                  <a16:creationId xmlns:a16="http://schemas.microsoft.com/office/drawing/2014/main" id="{81A98396-D872-46C6-BC3F-D4C0B59D1BD5}"/>
                </a:ext>
              </a:extLst>
            </p:cNvPr>
            <p:cNvSpPr>
              <a:spLocks/>
            </p:cNvSpPr>
            <p:nvPr/>
          </p:nvSpPr>
          <p:spPr bwMode="auto">
            <a:xfrm>
              <a:off x="3198725" y="661575"/>
              <a:ext cx="1124250" cy="107130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a:extLst>
                <a:ext uri="{FF2B5EF4-FFF2-40B4-BE49-F238E27FC236}">
                  <a16:creationId xmlns:a16="http://schemas.microsoft.com/office/drawing/2014/main" id="{F8B744DF-C98B-4493-882D-CA26A53090E4}"/>
                </a:ext>
              </a:extLst>
            </p:cNvPr>
            <p:cNvSpPr>
              <a:spLocks/>
            </p:cNvSpPr>
            <p:nvPr/>
          </p:nvSpPr>
          <p:spPr bwMode="auto">
            <a:xfrm>
              <a:off x="3352500" y="1064050"/>
              <a:ext cx="830150" cy="259650"/>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a:extLst>
                <a:ext uri="{FF2B5EF4-FFF2-40B4-BE49-F238E27FC236}">
                  <a16:creationId xmlns:a16="http://schemas.microsoft.com/office/drawing/2014/main" id="{44A8C059-ADE5-4B41-B272-ACC7A329A385}"/>
                </a:ext>
              </a:extLst>
            </p:cNvPr>
            <p:cNvSpPr>
              <a:spLocks/>
            </p:cNvSpPr>
            <p:nvPr/>
          </p:nvSpPr>
          <p:spPr bwMode="auto">
            <a:xfrm>
              <a:off x="4266650" y="1267375"/>
              <a:ext cx="56325" cy="94975"/>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a:extLst>
                <a:ext uri="{FF2B5EF4-FFF2-40B4-BE49-F238E27FC236}">
                  <a16:creationId xmlns:a16="http://schemas.microsoft.com/office/drawing/2014/main" id="{E59BA781-0668-4D5A-A0F0-7CA265EBDF44}"/>
                </a:ext>
              </a:extLst>
            </p:cNvPr>
            <p:cNvSpPr>
              <a:spLocks/>
            </p:cNvSpPr>
            <p:nvPr/>
          </p:nvSpPr>
          <p:spPr bwMode="auto">
            <a:xfrm>
              <a:off x="4210350" y="1463150"/>
              <a:ext cx="52950" cy="1095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a:extLst>
                <a:ext uri="{FF2B5EF4-FFF2-40B4-BE49-F238E27FC236}">
                  <a16:creationId xmlns:a16="http://schemas.microsoft.com/office/drawing/2014/main" id="{557E6D65-3A42-4940-9A3C-6D72DC45BC04}"/>
                </a:ext>
              </a:extLst>
            </p:cNvPr>
            <p:cNvSpPr>
              <a:spLocks/>
            </p:cNvSpPr>
            <p:nvPr/>
          </p:nvSpPr>
          <p:spPr bwMode="auto">
            <a:xfrm>
              <a:off x="4192700" y="1243000"/>
              <a:ext cx="130275" cy="231100"/>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a:extLst>
                <a:ext uri="{FF2B5EF4-FFF2-40B4-BE49-F238E27FC236}">
                  <a16:creationId xmlns:a16="http://schemas.microsoft.com/office/drawing/2014/main" id="{E607FA33-570B-497C-8122-C6CA53E4910F}"/>
                </a:ext>
              </a:extLst>
            </p:cNvPr>
            <p:cNvSpPr>
              <a:spLocks/>
            </p:cNvSpPr>
            <p:nvPr/>
          </p:nvSpPr>
          <p:spPr bwMode="auto">
            <a:xfrm>
              <a:off x="3209650" y="1446350"/>
              <a:ext cx="10100" cy="21025"/>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a:extLst>
                <a:ext uri="{FF2B5EF4-FFF2-40B4-BE49-F238E27FC236}">
                  <a16:creationId xmlns:a16="http://schemas.microsoft.com/office/drawing/2014/main" id="{86FC5D7F-86FB-460E-A0F0-B07C26FDD493}"/>
                </a:ext>
              </a:extLst>
            </p:cNvPr>
            <p:cNvSpPr>
              <a:spLocks/>
            </p:cNvSpPr>
            <p:nvPr/>
          </p:nvSpPr>
          <p:spPr bwMode="auto">
            <a:xfrm>
              <a:off x="3202100" y="1421125"/>
              <a:ext cx="38675" cy="83975"/>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a:extLst>
                <a:ext uri="{FF2B5EF4-FFF2-40B4-BE49-F238E27FC236}">
                  <a16:creationId xmlns:a16="http://schemas.microsoft.com/office/drawing/2014/main" id="{4963B1BC-A68F-426F-BBC7-542A095B587D}"/>
                </a:ext>
              </a:extLst>
            </p:cNvPr>
            <p:cNvSpPr>
              <a:spLocks/>
            </p:cNvSpPr>
            <p:nvPr/>
          </p:nvSpPr>
          <p:spPr bwMode="auto">
            <a:xfrm>
              <a:off x="3202100" y="1320300"/>
              <a:ext cx="175625" cy="297475"/>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a:extLst>
                <a:ext uri="{FF2B5EF4-FFF2-40B4-BE49-F238E27FC236}">
                  <a16:creationId xmlns:a16="http://schemas.microsoft.com/office/drawing/2014/main" id="{57E03960-95F8-4E97-BF19-ABE985DB690E}"/>
                </a:ext>
              </a:extLst>
            </p:cNvPr>
            <p:cNvSpPr>
              <a:spLocks/>
            </p:cNvSpPr>
            <p:nvPr/>
          </p:nvSpPr>
          <p:spPr bwMode="auto">
            <a:xfrm>
              <a:off x="3058425" y="530950"/>
              <a:ext cx="1320000" cy="898800"/>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a:extLst>
                <a:ext uri="{FF2B5EF4-FFF2-40B4-BE49-F238E27FC236}">
                  <a16:creationId xmlns:a16="http://schemas.microsoft.com/office/drawing/2014/main" id="{403D474F-6B79-4B51-8D56-2A4738E386DA}"/>
                </a:ext>
              </a:extLst>
            </p:cNvPr>
            <p:cNvSpPr>
              <a:spLocks/>
            </p:cNvSpPr>
            <p:nvPr/>
          </p:nvSpPr>
          <p:spPr bwMode="auto">
            <a:xfrm>
              <a:off x="4266650" y="996350"/>
              <a:ext cx="80675" cy="246675"/>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a:extLst>
                <a:ext uri="{FF2B5EF4-FFF2-40B4-BE49-F238E27FC236}">
                  <a16:creationId xmlns:a16="http://schemas.microsoft.com/office/drawing/2014/main" id="{45837F67-3F47-46CF-8765-1CBF05DE34BD}"/>
                </a:ext>
              </a:extLst>
            </p:cNvPr>
            <p:cNvSpPr>
              <a:spLocks/>
            </p:cNvSpPr>
            <p:nvPr/>
          </p:nvSpPr>
          <p:spPr bwMode="auto">
            <a:xfrm>
              <a:off x="4287650" y="1162350"/>
              <a:ext cx="24400" cy="48750"/>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a:extLst>
                <a:ext uri="{FF2B5EF4-FFF2-40B4-BE49-F238E27FC236}">
                  <a16:creationId xmlns:a16="http://schemas.microsoft.com/office/drawing/2014/main" id="{E8F63D98-566F-4ABF-A299-5680D909A9E2}"/>
                </a:ext>
              </a:extLst>
            </p:cNvPr>
            <p:cNvSpPr>
              <a:spLocks/>
            </p:cNvSpPr>
            <p:nvPr/>
          </p:nvSpPr>
          <p:spPr bwMode="auto">
            <a:xfrm>
              <a:off x="3759150" y="1134625"/>
              <a:ext cx="241150" cy="122700"/>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a:extLst>
                <a:ext uri="{FF2B5EF4-FFF2-40B4-BE49-F238E27FC236}">
                  <a16:creationId xmlns:a16="http://schemas.microsoft.com/office/drawing/2014/main" id="{26FE4654-4BA1-4346-B978-497251D76B37}"/>
                </a:ext>
              </a:extLst>
            </p:cNvPr>
            <p:cNvSpPr>
              <a:spLocks/>
            </p:cNvSpPr>
            <p:nvPr/>
          </p:nvSpPr>
          <p:spPr bwMode="auto">
            <a:xfrm>
              <a:off x="3058425" y="1190075"/>
              <a:ext cx="56300" cy="21025"/>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a:extLst>
                <a:ext uri="{FF2B5EF4-FFF2-40B4-BE49-F238E27FC236}">
                  <a16:creationId xmlns:a16="http://schemas.microsoft.com/office/drawing/2014/main" id="{EAD2AE89-4694-419A-80A1-E25D6A8F8047}"/>
                </a:ext>
              </a:extLst>
            </p:cNvPr>
            <p:cNvSpPr>
              <a:spLocks/>
            </p:cNvSpPr>
            <p:nvPr/>
          </p:nvSpPr>
          <p:spPr bwMode="auto">
            <a:xfrm>
              <a:off x="3671800" y="1239650"/>
              <a:ext cx="87375" cy="27750"/>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a:extLst>
                <a:ext uri="{FF2B5EF4-FFF2-40B4-BE49-F238E27FC236}">
                  <a16:creationId xmlns:a16="http://schemas.microsoft.com/office/drawing/2014/main" id="{DCFFA5FE-AC49-4BE1-82A5-E58673D4ACF1}"/>
                </a:ext>
              </a:extLst>
            </p:cNvPr>
            <p:cNvSpPr>
              <a:spLocks/>
            </p:cNvSpPr>
            <p:nvPr/>
          </p:nvSpPr>
          <p:spPr bwMode="auto">
            <a:xfrm>
              <a:off x="3097075" y="1260650"/>
              <a:ext cx="136975" cy="15715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a:extLst>
                <a:ext uri="{FF2B5EF4-FFF2-40B4-BE49-F238E27FC236}">
                  <a16:creationId xmlns:a16="http://schemas.microsoft.com/office/drawing/2014/main" id="{94A96315-4D26-499D-BA8D-685494619C6E}"/>
                </a:ext>
              </a:extLst>
            </p:cNvPr>
            <p:cNvSpPr>
              <a:spLocks/>
            </p:cNvSpPr>
            <p:nvPr/>
          </p:nvSpPr>
          <p:spPr bwMode="auto">
            <a:xfrm>
              <a:off x="3234025" y="1417775"/>
              <a:ext cx="6750" cy="3375"/>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a:extLst>
                <a:ext uri="{FF2B5EF4-FFF2-40B4-BE49-F238E27FC236}">
                  <a16:creationId xmlns:a16="http://schemas.microsoft.com/office/drawing/2014/main" id="{D81449C7-8888-4CC2-AFED-4AC011169234}"/>
                </a:ext>
              </a:extLst>
            </p:cNvPr>
            <p:cNvSpPr>
              <a:spLocks/>
            </p:cNvSpPr>
            <p:nvPr/>
          </p:nvSpPr>
          <p:spPr bwMode="auto">
            <a:xfrm>
              <a:off x="4175900" y="1351525"/>
              <a:ext cx="16775" cy="24275"/>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a:extLst>
                <a:ext uri="{FF2B5EF4-FFF2-40B4-BE49-F238E27FC236}">
                  <a16:creationId xmlns:a16="http://schemas.microsoft.com/office/drawing/2014/main" id="{6D60F3F6-3984-4E2A-9758-9971DE060A0D}"/>
                </a:ext>
              </a:extLst>
            </p:cNvPr>
            <p:cNvSpPr>
              <a:spLocks/>
            </p:cNvSpPr>
            <p:nvPr/>
          </p:nvSpPr>
          <p:spPr bwMode="auto">
            <a:xfrm>
              <a:off x="4000300" y="1074975"/>
              <a:ext cx="161350" cy="147050"/>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a:extLst>
                <a:ext uri="{FF2B5EF4-FFF2-40B4-BE49-F238E27FC236}">
                  <a16:creationId xmlns:a16="http://schemas.microsoft.com/office/drawing/2014/main" id="{BEFE9939-269D-47EE-B312-AB229943CF9C}"/>
                </a:ext>
              </a:extLst>
            </p:cNvPr>
            <p:cNvSpPr>
              <a:spLocks/>
            </p:cNvSpPr>
            <p:nvPr/>
          </p:nvSpPr>
          <p:spPr bwMode="auto">
            <a:xfrm>
              <a:off x="4266650" y="1239650"/>
              <a:ext cx="25" cy="3375"/>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a:extLst>
                <a:ext uri="{FF2B5EF4-FFF2-40B4-BE49-F238E27FC236}">
                  <a16:creationId xmlns:a16="http://schemas.microsoft.com/office/drawing/2014/main" id="{9F63E9C1-6796-4CC6-BD8C-756A91CC0600}"/>
                </a:ext>
              </a:extLst>
            </p:cNvPr>
            <p:cNvSpPr>
              <a:spLocks/>
            </p:cNvSpPr>
            <p:nvPr/>
          </p:nvSpPr>
          <p:spPr bwMode="auto">
            <a:xfrm>
              <a:off x="3265100" y="1239650"/>
              <a:ext cx="1001575" cy="126050"/>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a:extLst>
                <a:ext uri="{FF2B5EF4-FFF2-40B4-BE49-F238E27FC236}">
                  <a16:creationId xmlns:a16="http://schemas.microsoft.com/office/drawing/2014/main" id="{8B77C56E-7FB6-4C9B-B5F1-EF4C663E3D0D}"/>
                </a:ext>
              </a:extLst>
            </p:cNvPr>
            <p:cNvSpPr>
              <a:spLocks/>
            </p:cNvSpPr>
            <p:nvPr/>
          </p:nvSpPr>
          <p:spPr bwMode="auto">
            <a:xfrm>
              <a:off x="3240750" y="1421125"/>
              <a:ext cx="25" cy="4250"/>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a:extLst>
                <a:ext uri="{FF2B5EF4-FFF2-40B4-BE49-F238E27FC236}">
                  <a16:creationId xmlns:a16="http://schemas.microsoft.com/office/drawing/2014/main" id="{4F186043-C4C8-4C6D-B2AC-7CD124923C17}"/>
                </a:ext>
              </a:extLst>
            </p:cNvPr>
            <p:cNvSpPr>
              <a:spLocks/>
            </p:cNvSpPr>
            <p:nvPr/>
          </p:nvSpPr>
          <p:spPr bwMode="auto">
            <a:xfrm>
              <a:off x="3240750" y="1421125"/>
              <a:ext cx="48750" cy="1095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a:extLst>
                <a:ext uri="{FF2B5EF4-FFF2-40B4-BE49-F238E27FC236}">
                  <a16:creationId xmlns:a16="http://schemas.microsoft.com/office/drawing/2014/main" id="{B644F8F8-2D5D-4713-B6E5-D800B23DD0D6}"/>
                </a:ext>
              </a:extLst>
            </p:cNvPr>
            <p:cNvSpPr>
              <a:spLocks/>
            </p:cNvSpPr>
            <p:nvPr/>
          </p:nvSpPr>
          <p:spPr bwMode="auto">
            <a:xfrm>
              <a:off x="3058425" y="819550"/>
              <a:ext cx="1316625" cy="6125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a:extLst>
                <a:ext uri="{FF2B5EF4-FFF2-40B4-BE49-F238E27FC236}">
                  <a16:creationId xmlns:a16="http://schemas.microsoft.com/office/drawing/2014/main" id="{ECB21987-7670-4030-A6BB-5561E219C317}"/>
                </a:ext>
              </a:extLst>
            </p:cNvPr>
            <p:cNvSpPr>
              <a:spLocks/>
            </p:cNvSpPr>
            <p:nvPr/>
          </p:nvSpPr>
          <p:spPr bwMode="auto">
            <a:xfrm>
              <a:off x="3664200" y="1449700"/>
              <a:ext cx="175650" cy="115150"/>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a:extLst>
                <a:ext uri="{FF2B5EF4-FFF2-40B4-BE49-F238E27FC236}">
                  <a16:creationId xmlns:a16="http://schemas.microsoft.com/office/drawing/2014/main" id="{0A744FFA-AA4B-4A73-BF32-6DD8B5D65219}"/>
                </a:ext>
              </a:extLst>
            </p:cNvPr>
            <p:cNvSpPr>
              <a:spLocks/>
            </p:cNvSpPr>
            <p:nvPr/>
          </p:nvSpPr>
          <p:spPr bwMode="auto">
            <a:xfrm>
              <a:off x="3381050" y="1294800"/>
              <a:ext cx="231100" cy="16872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a:extLst>
                <a:ext uri="{FF2B5EF4-FFF2-40B4-BE49-F238E27FC236}">
                  <a16:creationId xmlns:a16="http://schemas.microsoft.com/office/drawing/2014/main" id="{C74A6FF6-1391-41B2-A63B-47F1673D1D23}"/>
                </a:ext>
              </a:extLst>
            </p:cNvPr>
            <p:cNvSpPr>
              <a:spLocks/>
            </p:cNvSpPr>
            <p:nvPr/>
          </p:nvSpPr>
          <p:spPr bwMode="auto">
            <a:xfrm>
              <a:off x="3507100" y="1306025"/>
              <a:ext cx="59675" cy="59675"/>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a:extLst>
                <a:ext uri="{FF2B5EF4-FFF2-40B4-BE49-F238E27FC236}">
                  <a16:creationId xmlns:a16="http://schemas.microsoft.com/office/drawing/2014/main" id="{F49C2873-4957-4E2A-9AE2-7B08847D90CF}"/>
                </a:ext>
              </a:extLst>
            </p:cNvPr>
            <p:cNvSpPr>
              <a:spLocks/>
            </p:cNvSpPr>
            <p:nvPr/>
          </p:nvSpPr>
          <p:spPr bwMode="auto">
            <a:xfrm>
              <a:off x="3877625" y="1246025"/>
              <a:ext cx="227725" cy="168650"/>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a:extLst>
                <a:ext uri="{FF2B5EF4-FFF2-40B4-BE49-F238E27FC236}">
                  <a16:creationId xmlns:a16="http://schemas.microsoft.com/office/drawing/2014/main" id="{C82D1635-0AE3-4E2B-B85A-D628AC03BF20}"/>
                </a:ext>
              </a:extLst>
            </p:cNvPr>
            <p:cNvSpPr>
              <a:spLocks/>
            </p:cNvSpPr>
            <p:nvPr/>
          </p:nvSpPr>
          <p:spPr bwMode="auto">
            <a:xfrm>
              <a:off x="3916275" y="1264025"/>
              <a:ext cx="59675" cy="59675"/>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a:extLst>
                <a:ext uri="{FF2B5EF4-FFF2-40B4-BE49-F238E27FC236}">
                  <a16:creationId xmlns:a16="http://schemas.microsoft.com/office/drawing/2014/main" id="{3EEF4278-22BF-421D-A98A-B4899D104BBE}"/>
                </a:ext>
              </a:extLst>
            </p:cNvPr>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5" name="Google Shape;1001;p32">
              <a:extLst>
                <a:ext uri="{FF2B5EF4-FFF2-40B4-BE49-F238E27FC236}">
                  <a16:creationId xmlns:a16="http://schemas.microsoft.com/office/drawing/2014/main" id="{A1DF44AF-D344-4B43-81DB-507854C1FEC8}"/>
                </a:ext>
              </a:extLst>
            </p:cNvPr>
            <p:cNvSpPr/>
            <p:nvPr/>
          </p:nvSpPr>
          <p:spPr>
            <a:xfrm>
              <a:off x="3931088" y="1374562"/>
              <a:ext cx="211998"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1002;p32">
              <a:extLst>
                <a:ext uri="{FF2B5EF4-FFF2-40B4-BE49-F238E27FC236}">
                  <a16:creationId xmlns:a16="http://schemas.microsoft.com/office/drawing/2014/main" id="{8B93BFEB-31AE-453F-9289-5B29B20A478B}"/>
                </a:ext>
              </a:extLst>
            </p:cNvPr>
            <p:cNvSpPr>
              <a:spLocks/>
            </p:cNvSpPr>
            <p:nvPr/>
          </p:nvSpPr>
          <p:spPr bwMode="auto">
            <a:xfrm>
              <a:off x="3597825" y="2131950"/>
              <a:ext cx="48775" cy="21050"/>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a:extLst>
              <a:ext uri="{FF2B5EF4-FFF2-40B4-BE49-F238E27FC236}">
                <a16:creationId xmlns:a16="http://schemas.microsoft.com/office/drawing/2014/main" id="{E85D26C0-E027-479B-8C14-4A0866938019}"/>
              </a:ext>
            </a:extLst>
          </p:cNvPr>
          <p:cNvGrpSpPr>
            <a:grpSpLocks/>
          </p:cNvGrpSpPr>
          <p:nvPr userDrawn="1"/>
        </p:nvGrpSpPr>
        <p:grpSpPr bwMode="auto">
          <a:xfrm>
            <a:off x="1030288" y="1581150"/>
            <a:ext cx="444500" cy="398463"/>
            <a:chOff x="2495125" y="2142250"/>
            <a:chExt cx="444275" cy="398525"/>
          </a:xfrm>
        </p:grpSpPr>
        <p:sp>
          <p:nvSpPr>
            <p:cNvPr id="138" name="Google Shape;212;p3">
              <a:extLst>
                <a:ext uri="{FF2B5EF4-FFF2-40B4-BE49-F238E27FC236}">
                  <a16:creationId xmlns:a16="http://schemas.microsoft.com/office/drawing/2014/main" id="{B43E9DD3-3EA0-4543-9038-7BD08AAC8A99}"/>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a:extLst>
                <a:ext uri="{FF2B5EF4-FFF2-40B4-BE49-F238E27FC236}">
                  <a16:creationId xmlns:a16="http://schemas.microsoft.com/office/drawing/2014/main" id="{9F029C58-81AB-4EF5-AD12-63D54D588260}"/>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40" name="Google Shape;214;p3">
            <a:extLst>
              <a:ext uri="{FF2B5EF4-FFF2-40B4-BE49-F238E27FC236}">
                <a16:creationId xmlns:a16="http://schemas.microsoft.com/office/drawing/2014/main" id="{057A231A-88EC-40EA-9599-FE758E26CCF1}"/>
              </a:ext>
            </a:extLst>
          </p:cNvPr>
          <p:cNvGrpSpPr>
            <a:grpSpLocks/>
          </p:cNvGrpSpPr>
          <p:nvPr userDrawn="1"/>
        </p:nvGrpSpPr>
        <p:grpSpPr bwMode="auto">
          <a:xfrm>
            <a:off x="10560050" y="5038725"/>
            <a:ext cx="292100" cy="280988"/>
            <a:chOff x="3243875" y="2372825"/>
            <a:chExt cx="291375" cy="281375"/>
          </a:xfrm>
        </p:grpSpPr>
        <p:sp>
          <p:nvSpPr>
            <p:cNvPr id="141" name="Google Shape;215;p3">
              <a:extLst>
                <a:ext uri="{FF2B5EF4-FFF2-40B4-BE49-F238E27FC236}">
                  <a16:creationId xmlns:a16="http://schemas.microsoft.com/office/drawing/2014/main" id="{9FF285C5-D31F-4A77-801D-409FAAED94B9}"/>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2" name="Google Shape;216;p3">
              <a:extLst>
                <a:ext uri="{FF2B5EF4-FFF2-40B4-BE49-F238E27FC236}">
                  <a16:creationId xmlns:a16="http://schemas.microsoft.com/office/drawing/2014/main" id="{3049821D-350C-4F3C-A742-5CA04EA37D5B}"/>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217;p3">
              <a:extLst>
                <a:ext uri="{FF2B5EF4-FFF2-40B4-BE49-F238E27FC236}">
                  <a16:creationId xmlns:a16="http://schemas.microsoft.com/office/drawing/2014/main" id="{40D35C1F-1258-48B5-B819-2130C56B94FF}"/>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218;p3">
              <a:extLst>
                <a:ext uri="{FF2B5EF4-FFF2-40B4-BE49-F238E27FC236}">
                  <a16:creationId xmlns:a16="http://schemas.microsoft.com/office/drawing/2014/main" id="{CF33BA8F-275C-418D-8A31-61A9CFA135F3}"/>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5" name="Google Shape;219;p3">
              <a:extLst>
                <a:ext uri="{FF2B5EF4-FFF2-40B4-BE49-F238E27FC236}">
                  <a16:creationId xmlns:a16="http://schemas.microsoft.com/office/drawing/2014/main" id="{2F875054-D0C3-4384-94B4-1980E97DB563}"/>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6" name="Google Shape;220;p3">
              <a:extLst>
                <a:ext uri="{FF2B5EF4-FFF2-40B4-BE49-F238E27FC236}">
                  <a16:creationId xmlns:a16="http://schemas.microsoft.com/office/drawing/2014/main" id="{37520BDE-8170-45F5-A96E-64B385DDB286}"/>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7" name="Google Shape;221;p3">
              <a:extLst>
                <a:ext uri="{FF2B5EF4-FFF2-40B4-BE49-F238E27FC236}">
                  <a16:creationId xmlns:a16="http://schemas.microsoft.com/office/drawing/2014/main" id="{F346E969-333D-491B-B536-681E150871BB}"/>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48" name="Google Shape;222;p3">
              <a:extLst>
                <a:ext uri="{FF2B5EF4-FFF2-40B4-BE49-F238E27FC236}">
                  <a16:creationId xmlns:a16="http://schemas.microsoft.com/office/drawing/2014/main" id="{887C8799-CC43-4C57-9469-157F73D51D10}"/>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9" name="Google Shape;223;p3">
              <a:extLst>
                <a:ext uri="{FF2B5EF4-FFF2-40B4-BE49-F238E27FC236}">
                  <a16:creationId xmlns:a16="http://schemas.microsoft.com/office/drawing/2014/main" id="{7A9549F7-AA02-429D-9B3D-AC4BB90EA123}"/>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0" name="Google Shape;224;p3">
              <a:extLst>
                <a:ext uri="{FF2B5EF4-FFF2-40B4-BE49-F238E27FC236}">
                  <a16:creationId xmlns:a16="http://schemas.microsoft.com/office/drawing/2014/main" id="{C383A2F5-55E9-4C40-800F-E818F821612D}"/>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a:extLst>
              <a:ext uri="{FF2B5EF4-FFF2-40B4-BE49-F238E27FC236}">
                <a16:creationId xmlns:a16="http://schemas.microsoft.com/office/drawing/2014/main" id="{525FCF1A-335F-44EF-9682-B4491DED633E}"/>
              </a:ext>
            </a:extLst>
          </p:cNvPr>
          <p:cNvGrpSpPr>
            <a:grpSpLocks/>
          </p:cNvGrpSpPr>
          <p:nvPr userDrawn="1"/>
        </p:nvGrpSpPr>
        <p:grpSpPr bwMode="auto">
          <a:xfrm>
            <a:off x="10777538" y="714375"/>
            <a:ext cx="168275" cy="168275"/>
            <a:chOff x="4954425" y="2036375"/>
            <a:chExt cx="166675" cy="168575"/>
          </a:xfrm>
        </p:grpSpPr>
        <p:sp>
          <p:nvSpPr>
            <p:cNvPr id="152" name="Google Shape;226;p3">
              <a:extLst>
                <a:ext uri="{FF2B5EF4-FFF2-40B4-BE49-F238E27FC236}">
                  <a16:creationId xmlns:a16="http://schemas.microsoft.com/office/drawing/2014/main" id="{9E064A00-D60A-4A8F-8B71-0152CDBA7514}"/>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a:extLst>
                <a:ext uri="{FF2B5EF4-FFF2-40B4-BE49-F238E27FC236}">
                  <a16:creationId xmlns:a16="http://schemas.microsoft.com/office/drawing/2014/main" id="{50E0F851-BD88-430E-A87A-339E6EBD4376}"/>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4" name="Google Shape;228;p3">
            <a:extLst>
              <a:ext uri="{FF2B5EF4-FFF2-40B4-BE49-F238E27FC236}">
                <a16:creationId xmlns:a16="http://schemas.microsoft.com/office/drawing/2014/main" id="{BD8CC884-80D7-4736-AB87-8B2E4945B045}"/>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a:extLst>
              <a:ext uri="{FF2B5EF4-FFF2-40B4-BE49-F238E27FC236}">
                <a16:creationId xmlns:a16="http://schemas.microsoft.com/office/drawing/2014/main" id="{74450295-32BE-4C90-8FB7-DC8B806DACED}"/>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56" name="Google Shape;230;p3">
            <a:extLst>
              <a:ext uri="{FF2B5EF4-FFF2-40B4-BE49-F238E27FC236}">
                <a16:creationId xmlns:a16="http://schemas.microsoft.com/office/drawing/2014/main" id="{8B423025-DAE9-4743-AA79-15DC1CCE0A5A}"/>
              </a:ext>
            </a:extLst>
          </p:cNvPr>
          <p:cNvGrpSpPr>
            <a:grpSpLocks/>
          </p:cNvGrpSpPr>
          <p:nvPr userDrawn="1"/>
        </p:nvGrpSpPr>
        <p:grpSpPr bwMode="auto">
          <a:xfrm>
            <a:off x="1274763" y="5541963"/>
            <a:ext cx="166687" cy="168275"/>
            <a:chOff x="4954425" y="2036375"/>
            <a:chExt cx="166675" cy="168575"/>
          </a:xfrm>
        </p:grpSpPr>
        <p:sp>
          <p:nvSpPr>
            <p:cNvPr id="157" name="Google Shape;231;p3">
              <a:extLst>
                <a:ext uri="{FF2B5EF4-FFF2-40B4-BE49-F238E27FC236}">
                  <a16:creationId xmlns:a16="http://schemas.microsoft.com/office/drawing/2014/main" id="{DC3427C3-9C47-49FE-BBD4-DCCE12485F3C}"/>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8" name="Google Shape;232;p3">
              <a:extLst>
                <a:ext uri="{FF2B5EF4-FFF2-40B4-BE49-F238E27FC236}">
                  <a16:creationId xmlns:a16="http://schemas.microsoft.com/office/drawing/2014/main" id="{B84F96DE-5120-485E-8BB5-06FEF6094892}"/>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9" name="TextBox 158">
            <a:extLst>
              <a:ext uri="{FF2B5EF4-FFF2-40B4-BE49-F238E27FC236}">
                <a16:creationId xmlns:a16="http://schemas.microsoft.com/office/drawing/2014/main" id="{8CEC65E3-0DF3-4D23-9A35-79DCD11401DA}"/>
              </a:ext>
            </a:extLst>
          </p:cNvPr>
          <p:cNvSpPr txBox="1"/>
          <p:nvPr userDrawn="1"/>
        </p:nvSpPr>
        <p:spPr>
          <a:xfrm>
            <a:off x="3643313" y="1503363"/>
            <a:ext cx="47275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002060"/>
                </a:solidFill>
              </a:rPr>
              <a:t>LUYỆN TẬP</a:t>
            </a:r>
          </a:p>
        </p:txBody>
      </p:sp>
    </p:spTree>
    <p:extLst>
      <p:ext uri="{BB962C8B-B14F-4D97-AF65-F5344CB8AC3E}">
        <p14:creationId xmlns:p14="http://schemas.microsoft.com/office/powerpoint/2010/main" val="1852896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9"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A03C17BE-BC5B-4D44-9942-BB8D9336A80C}"/>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6586DBB0-AA8B-4710-8384-54D936CEFCFD}"/>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4761B24A-7F42-41C4-95F9-A7A0F916B8ED}"/>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CC0241EF-69C3-4F46-AE54-EBDA22C6C2BC}"/>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F998DE07-852A-4C73-B6B2-440AF25AD30D}"/>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36CC325D-CBCF-4332-99FA-D26C3B915D8C}"/>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68C04649-8C4E-4321-8365-2ECB99C4256D}"/>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62B37343-7B2F-483D-A57F-3432247D52D0}"/>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6111883D-8962-4A1A-9E08-5ABDF217F532}"/>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5633F49E-C4ED-4D1C-84DA-BB122BF09C19}"/>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1662287D-C0DD-4352-9986-3B2D810E8D25}"/>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8A8B43BA-A2ED-43D5-B072-E31FB1905F5B}"/>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CC1F3F71-A7E2-4B17-BA91-DC368313F25A}"/>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5146D4F5-CEF2-4905-A7EB-85703066841D}"/>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04732B95-AEC7-4FA1-B267-B65E39E17E81}"/>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9EF2D08B-8103-47F3-83E4-06C2786D3EA5}"/>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77CF0BF8-E972-407A-96A3-45A8C314FCAC}"/>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DEB56C2A-AAE6-4A82-A517-47D74E39FE53}"/>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0944597D-9F88-4BFB-A9BF-82ECBA30D44B}"/>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5F168A07-A29D-4F60-BD58-1B2A81C45E1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904C1D78-6F57-47DC-B582-30E06DE398AD}"/>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B363E956-E7E1-4BC5-A34E-22BCDA6AAC4F}"/>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8A5AAAFE-2BAF-4279-A3EC-C6141F2071F1}"/>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6047F4B1-C061-49B9-84F3-F3DA41802C11}"/>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30ADCAF4-4A95-4525-A1DF-1E9CF4AD5DFC}"/>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DED11675-9ED9-4E62-86F7-31288CA6F6A9}"/>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B0E03B2F-5849-4BA3-B8E9-3BB74DF5BE8E}"/>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D5F53E46-0A11-48F6-A9CE-0CA36D2CBA03}"/>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91A8535A-CABD-425B-AB01-E153BCF15CA6}"/>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14AE45B1-B90A-41CB-8B4C-2BBC21CB7F98}"/>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CB534E60-F471-4283-8032-BE6794B9E351}"/>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5DBFE7BD-FC0D-449F-A8B9-81B0872A2401}"/>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55AD436A-AF83-492B-8B66-DD07E0B636CF}"/>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5F1FC895-5148-45D5-9416-800DF9804482}"/>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4AA6534B-48E4-4625-903C-0856D81DACBD}"/>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ED544A9C-A1B2-459F-9E19-AADE5CDA870D}"/>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49216484-FCF3-4B7C-A772-C46E4E2DA066}"/>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7AD929DA-CC2C-4EC1-AF51-DA87AB324435}"/>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FE70AB86-88A8-47B2-B030-1DD7049DCBA8}"/>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A2EAD507-D7B0-4F54-B813-54CB9D6EC615}"/>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5710737D-FCB6-469C-B174-72C60E23BB70}"/>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9E56A592-05A4-45DD-859A-B9A3FD97E1C2}"/>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E52BF0CE-7EF6-4821-909A-7C4F9708EB94}"/>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E898593F-C292-4899-BF36-91808762E65F}"/>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96A988CD-8BC7-4FFE-BB56-6BB98992168D}"/>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23A13D6C-F902-4765-808D-2CC5FB4B8736}"/>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63E98C72-6900-4F06-AE94-874049AE32F2}"/>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5E1BFBDB-5671-4B5F-9827-CEF6D833688F}"/>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B73D09D9-3ECE-4E87-8F21-274B8747D98E}"/>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C26646B5-7F1B-48BC-AC87-2781F6D286E9}"/>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3B97E040-1DEB-492C-8702-01B7228DF58E}"/>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AEAB9888-4F7B-4411-93AB-5AD9D15A9579}"/>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B5D5328C-118D-4270-8D8A-F8A1F027E385}"/>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4E713FB6-FAB4-4E03-B83D-BC62CFBE7930}"/>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8865C1FC-090F-42DE-8771-2B5B33218398}"/>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F7A24436-7EA2-47ED-932F-8A269106ACC0}"/>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BF2213C3-0A92-4875-A3A7-F5E5D82F6758}"/>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6AA5ABEA-A840-4922-892F-5F6C44FDC9B2}"/>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F56FE4EA-47C7-498D-81EC-9C89CF648EC0}"/>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1322FC38-2C05-411E-8EBF-0553E8757730}"/>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8AECA2E4-F651-4A39-B3C8-48FB07AF5095}"/>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F180CA78-ED16-4DC2-B37A-F9C85C8899CF}"/>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87E5DB2D-78E8-46DE-91A4-01FF68293EB7}"/>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FC5EB516-21FD-4DCF-9B68-0D34B03A6A84}"/>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56636CE7-75C3-49A1-B67D-1AD4444FE911}"/>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3B7EEF8E-32F8-44E1-8055-71B3A211CF21}"/>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52DA47D5-5530-457C-B414-4BDC5BF047C1}"/>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097437A6-AFCC-4492-85DA-5353A640AAFB}"/>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2718967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F6228"/>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F3266C3-031E-41CC-ADA3-D8BE98D90C68}"/>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DB17D1B-343C-4A88-A80C-FD8AADC5C9BE}"/>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3879F839-E673-451A-95D1-55AF8C001549}"/>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4B0F6C12-41C4-46C1-90B4-480629E36D99}"/>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842C1B78-251A-4ECF-ABC1-7FE4DBF79388}"/>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663CEBD6-3C12-42C8-8F21-9367DE26F68C}"/>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26A9FE22-F608-4935-B468-C3F4110421B7}"/>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6DC08E4A-3470-43FD-8A28-7D561984D70C}"/>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EE82D40E-2982-449B-B63E-E2C12624F74B}"/>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798A4B6B-AD48-4DC7-889F-7F76B9BFCC3D}"/>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BA59DC44-D43B-4A27-8D96-1ABCF2B8AC0D}"/>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EFD36A6C-5DE5-4290-AE22-A7D45490263C}"/>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48AAB4B1-6625-4F87-A1D3-425F76BAB7BB}"/>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BF603A13-7ABD-42E2-99A0-D69E31116E46}"/>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EC116E63-53F9-4D60-9619-9DFFD8DA0F87}"/>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1812D6C0-6C8A-4567-B6EE-435A4AD719FB}"/>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63C3AC4D-22E9-4103-912E-88CA9F5E857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B54A77FB-62CA-4AE4-8E10-7C207298ACE0}"/>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C2791310-FFAF-46FE-B54A-B6F0DD47475F}"/>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B53355A5-009A-49EC-BBB1-E9479A2D72F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C79131CF-CED7-4E9D-8234-114C090AAAD4}"/>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7F454FD4-2E43-4AC9-B5C2-88F0FBE86465}"/>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36062283-89DC-4DAA-9672-5D0D33EFCBBA}"/>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a:extLst>
              <a:ext uri="{FF2B5EF4-FFF2-40B4-BE49-F238E27FC236}">
                <a16:creationId xmlns:a16="http://schemas.microsoft.com/office/drawing/2014/main" id="{404BE192-A889-4EE4-924B-A0B263F289C6}"/>
              </a:ext>
            </a:extLst>
          </p:cNvPr>
          <p:cNvGrpSpPr>
            <a:grpSpLocks/>
          </p:cNvGrpSpPr>
          <p:nvPr userDrawn="1"/>
        </p:nvGrpSpPr>
        <p:grpSpPr bwMode="auto">
          <a:xfrm>
            <a:off x="989013" y="5645150"/>
            <a:ext cx="615950" cy="536575"/>
            <a:chOff x="2495125" y="2142250"/>
            <a:chExt cx="444275" cy="398525"/>
          </a:xfrm>
        </p:grpSpPr>
        <p:sp>
          <p:nvSpPr>
            <p:cNvPr id="26" name="Google Shape;1017;p14">
              <a:extLst>
                <a:ext uri="{FF2B5EF4-FFF2-40B4-BE49-F238E27FC236}">
                  <a16:creationId xmlns:a16="http://schemas.microsoft.com/office/drawing/2014/main" id="{EC399626-25A6-4EC6-8C9C-94220C67612C}"/>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a:extLst>
                <a:ext uri="{FF2B5EF4-FFF2-40B4-BE49-F238E27FC236}">
                  <a16:creationId xmlns:a16="http://schemas.microsoft.com/office/drawing/2014/main" id="{2CE05CEB-61F1-47D2-BBD9-ED75DAFBA74B}"/>
                </a:ext>
              </a:extLst>
            </p:cNvPr>
            <p:cNvSpPr/>
            <p:nvPr/>
          </p:nvSpPr>
          <p:spPr>
            <a:xfrm>
              <a:off x="2655430" y="2307320"/>
              <a:ext cx="95038"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28" name="Google Shape;1019;p14">
            <a:extLst>
              <a:ext uri="{FF2B5EF4-FFF2-40B4-BE49-F238E27FC236}">
                <a16:creationId xmlns:a16="http://schemas.microsoft.com/office/drawing/2014/main" id="{2C6077EB-665F-4385-983D-8491EED3748D}"/>
              </a:ext>
            </a:extLst>
          </p:cNvPr>
          <p:cNvGrpSpPr>
            <a:grpSpLocks/>
          </p:cNvGrpSpPr>
          <p:nvPr userDrawn="1"/>
        </p:nvGrpSpPr>
        <p:grpSpPr bwMode="auto">
          <a:xfrm>
            <a:off x="10177463" y="427038"/>
            <a:ext cx="403225" cy="379412"/>
            <a:chOff x="3243875" y="2372825"/>
            <a:chExt cx="291375" cy="281375"/>
          </a:xfrm>
        </p:grpSpPr>
        <p:sp>
          <p:nvSpPr>
            <p:cNvPr id="29" name="Google Shape;1020;p14">
              <a:extLst>
                <a:ext uri="{FF2B5EF4-FFF2-40B4-BE49-F238E27FC236}">
                  <a16:creationId xmlns:a16="http://schemas.microsoft.com/office/drawing/2014/main" id="{30B455B7-C368-40E3-A968-F2FFCE95507B}"/>
                </a:ext>
              </a:extLst>
            </p:cNvPr>
            <p:cNvSpPr/>
            <p:nvPr/>
          </p:nvSpPr>
          <p:spPr>
            <a:xfrm>
              <a:off x="3286319" y="2403435"/>
              <a:ext cx="20648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0" name="Google Shape;1021;p14">
              <a:extLst>
                <a:ext uri="{FF2B5EF4-FFF2-40B4-BE49-F238E27FC236}">
                  <a16:creationId xmlns:a16="http://schemas.microsoft.com/office/drawing/2014/main" id="{8E2C35E8-F512-4215-AB74-91CF531AE89B}"/>
                </a:ext>
              </a:extLst>
            </p:cNvPr>
            <p:cNvSpPr/>
            <p:nvPr/>
          </p:nvSpPr>
          <p:spPr>
            <a:xfrm>
              <a:off x="3303527" y="2403435"/>
              <a:ext cx="191573"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1" name="Google Shape;1022;p14">
              <a:extLst>
                <a:ext uri="{FF2B5EF4-FFF2-40B4-BE49-F238E27FC236}">
                  <a16:creationId xmlns:a16="http://schemas.microsoft.com/office/drawing/2014/main" id="{5A9AFA4A-5842-41A3-9280-8CD434D317C8}"/>
                </a:ext>
              </a:extLst>
            </p:cNvPr>
            <p:cNvSpPr/>
            <p:nvPr/>
          </p:nvSpPr>
          <p:spPr>
            <a:xfrm>
              <a:off x="3396445" y="2372825"/>
              <a:ext cx="1032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2" name="Google Shape;1023;p14">
              <a:extLst>
                <a:ext uri="{FF2B5EF4-FFF2-40B4-BE49-F238E27FC236}">
                  <a16:creationId xmlns:a16="http://schemas.microsoft.com/office/drawing/2014/main" id="{27209B7E-6958-4010-823F-0099FD075991}"/>
                </a:ext>
              </a:extLst>
            </p:cNvPr>
            <p:cNvSpPr/>
            <p:nvPr/>
          </p:nvSpPr>
          <p:spPr>
            <a:xfrm>
              <a:off x="3243875" y="2495264"/>
              <a:ext cx="285639"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3" name="Google Shape;1024;p14">
              <a:extLst>
                <a:ext uri="{FF2B5EF4-FFF2-40B4-BE49-F238E27FC236}">
                  <a16:creationId xmlns:a16="http://schemas.microsoft.com/office/drawing/2014/main" id="{766B7153-C71D-4D22-B9D3-8A18D86E5B22}"/>
                </a:ext>
              </a:extLst>
            </p:cNvPr>
            <p:cNvSpPr/>
            <p:nvPr/>
          </p:nvSpPr>
          <p:spPr>
            <a:xfrm>
              <a:off x="3340235" y="2378711"/>
              <a:ext cx="105537"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4" name="Google Shape;1025;p14">
              <a:extLst>
                <a:ext uri="{FF2B5EF4-FFF2-40B4-BE49-F238E27FC236}">
                  <a16:creationId xmlns:a16="http://schemas.microsoft.com/office/drawing/2014/main" id="{2E1C7FBA-A697-4815-ACB7-A1BF83E96F65}"/>
                </a:ext>
              </a:extLst>
            </p:cNvPr>
            <p:cNvSpPr/>
            <p:nvPr/>
          </p:nvSpPr>
          <p:spPr>
            <a:xfrm>
              <a:off x="3266818" y="2458768"/>
              <a:ext cx="26843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5" name="Google Shape;1026;p14">
              <a:extLst>
                <a:ext uri="{FF2B5EF4-FFF2-40B4-BE49-F238E27FC236}">
                  <a16:creationId xmlns:a16="http://schemas.microsoft.com/office/drawing/2014/main" id="{C4C6DFB7-574B-4F11-9C2B-557F2F3174DD}"/>
                </a:ext>
              </a:extLst>
            </p:cNvPr>
            <p:cNvSpPr/>
            <p:nvPr/>
          </p:nvSpPr>
          <p:spPr>
            <a:xfrm>
              <a:off x="3275995" y="2451704"/>
              <a:ext cx="258107"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6" name="Google Shape;1027;p14">
              <a:extLst>
                <a:ext uri="{FF2B5EF4-FFF2-40B4-BE49-F238E27FC236}">
                  <a16:creationId xmlns:a16="http://schemas.microsoft.com/office/drawing/2014/main" id="{D4CB9BEB-0465-4C97-AA39-8D22C36C9B88}"/>
                </a:ext>
              </a:extLst>
            </p:cNvPr>
            <p:cNvSpPr/>
            <p:nvPr/>
          </p:nvSpPr>
          <p:spPr>
            <a:xfrm>
              <a:off x="3328764" y="2385775"/>
              <a:ext cx="12159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7" name="Google Shape;1028;p14">
              <a:extLst>
                <a:ext uri="{FF2B5EF4-FFF2-40B4-BE49-F238E27FC236}">
                  <a16:creationId xmlns:a16="http://schemas.microsoft.com/office/drawing/2014/main" id="{703272E7-45E8-4964-95B2-E3CCB7EBBB71}"/>
                </a:ext>
              </a:extLst>
            </p:cNvPr>
            <p:cNvSpPr/>
            <p:nvPr/>
          </p:nvSpPr>
          <p:spPr>
            <a:xfrm>
              <a:off x="3327616" y="2438754"/>
              <a:ext cx="13421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8" name="Google Shape;1029;p14">
              <a:extLst>
                <a:ext uri="{FF2B5EF4-FFF2-40B4-BE49-F238E27FC236}">
                  <a16:creationId xmlns:a16="http://schemas.microsoft.com/office/drawing/2014/main" id="{01F2631D-D85F-4AE8-BFF7-F794FBFB2857}"/>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a:extLst>
              <a:ext uri="{FF2B5EF4-FFF2-40B4-BE49-F238E27FC236}">
                <a16:creationId xmlns:a16="http://schemas.microsoft.com/office/drawing/2014/main" id="{B32D1A6E-6E71-4550-8995-BE20E7D8C892}"/>
              </a:ext>
            </a:extLst>
          </p:cNvPr>
          <p:cNvGrpSpPr>
            <a:grpSpLocks/>
          </p:cNvGrpSpPr>
          <p:nvPr userDrawn="1"/>
        </p:nvGrpSpPr>
        <p:grpSpPr bwMode="auto">
          <a:xfrm>
            <a:off x="11004550" y="1042988"/>
            <a:ext cx="230188" cy="227012"/>
            <a:chOff x="4954425" y="2036375"/>
            <a:chExt cx="166675" cy="168575"/>
          </a:xfrm>
        </p:grpSpPr>
        <p:sp>
          <p:nvSpPr>
            <p:cNvPr id="40" name="Google Shape;1031;p14">
              <a:extLst>
                <a:ext uri="{FF2B5EF4-FFF2-40B4-BE49-F238E27FC236}">
                  <a16:creationId xmlns:a16="http://schemas.microsoft.com/office/drawing/2014/main" id="{4B2A2DBD-B89D-472F-9F57-D4727347D44D}"/>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a:extLst>
                <a:ext uri="{FF2B5EF4-FFF2-40B4-BE49-F238E27FC236}">
                  <a16:creationId xmlns:a16="http://schemas.microsoft.com/office/drawing/2014/main" id="{3E0F1A74-0852-4E42-A58B-8A38B240A0AF}"/>
                </a:ext>
              </a:extLst>
            </p:cNvPr>
            <p:cNvSpPr/>
            <p:nvPr/>
          </p:nvSpPr>
          <p:spPr>
            <a:xfrm>
              <a:off x="5009600" y="2104748"/>
              <a:ext cx="51727"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2" name="Google Shape;1033;p14">
            <a:extLst>
              <a:ext uri="{FF2B5EF4-FFF2-40B4-BE49-F238E27FC236}">
                <a16:creationId xmlns:a16="http://schemas.microsoft.com/office/drawing/2014/main" id="{12C834FE-BCF4-4816-8A1A-F550F5C0F452}"/>
              </a:ext>
            </a:extLst>
          </p:cNvPr>
          <p:cNvSpPr>
            <a:spLocks/>
          </p:cNvSpPr>
          <p:nvPr userDrawn="1"/>
        </p:nvSpPr>
        <p:spPr bwMode="auto">
          <a:xfrm>
            <a:off x="2055813" y="6264275"/>
            <a:ext cx="165100"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a:extLst>
              <a:ext uri="{FF2B5EF4-FFF2-40B4-BE49-F238E27FC236}">
                <a16:creationId xmlns:a16="http://schemas.microsoft.com/office/drawing/2014/main" id="{ED6E5BEC-2BCC-4948-812D-20C2E3D4456F}"/>
              </a:ext>
            </a:extLst>
          </p:cNvPr>
          <p:cNvSpPr/>
          <p:nvPr userDrawn="1"/>
        </p:nvSpPr>
        <p:spPr>
          <a:xfrm>
            <a:off x="10996613" y="6181725"/>
            <a:ext cx="120650"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44" name="Google Shape;1035;p14">
            <a:extLst>
              <a:ext uri="{FF2B5EF4-FFF2-40B4-BE49-F238E27FC236}">
                <a16:creationId xmlns:a16="http://schemas.microsoft.com/office/drawing/2014/main" id="{EC9D9AA8-8E76-42E0-BB95-1644D31518D3}"/>
              </a:ext>
            </a:extLst>
          </p:cNvPr>
          <p:cNvGrpSpPr>
            <a:grpSpLocks/>
          </p:cNvGrpSpPr>
          <p:nvPr userDrawn="1"/>
        </p:nvGrpSpPr>
        <p:grpSpPr bwMode="auto">
          <a:xfrm>
            <a:off x="817563" y="5192713"/>
            <a:ext cx="230187" cy="225425"/>
            <a:chOff x="4954425" y="2036375"/>
            <a:chExt cx="166675" cy="168575"/>
          </a:xfrm>
        </p:grpSpPr>
        <p:sp>
          <p:nvSpPr>
            <p:cNvPr id="45" name="Google Shape;1036;p14">
              <a:extLst>
                <a:ext uri="{FF2B5EF4-FFF2-40B4-BE49-F238E27FC236}">
                  <a16:creationId xmlns:a16="http://schemas.microsoft.com/office/drawing/2014/main" id="{F562D769-11A8-4E36-855E-068DB0F18CA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46" name="Google Shape;1037;p14">
              <a:extLst>
                <a:ext uri="{FF2B5EF4-FFF2-40B4-BE49-F238E27FC236}">
                  <a16:creationId xmlns:a16="http://schemas.microsoft.com/office/drawing/2014/main" id="{6E367C63-36E7-4868-8047-DA97B17091BB}"/>
                </a:ext>
              </a:extLst>
            </p:cNvPr>
            <p:cNvSpPr/>
            <p:nvPr/>
          </p:nvSpPr>
          <p:spPr>
            <a:xfrm>
              <a:off x="5009600" y="2105230"/>
              <a:ext cx="51726"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7" name="Google Shape;1082;p14">
            <a:extLst>
              <a:ext uri="{FF2B5EF4-FFF2-40B4-BE49-F238E27FC236}">
                <a16:creationId xmlns:a16="http://schemas.microsoft.com/office/drawing/2014/main" id="{0B6ACA7A-3312-4001-BD7E-0AD6946F8513}"/>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a:extLst>
              <a:ext uri="{FF2B5EF4-FFF2-40B4-BE49-F238E27FC236}">
                <a16:creationId xmlns:a16="http://schemas.microsoft.com/office/drawing/2014/main" id="{F256AF65-EE63-4708-82CC-73677A7D0AF0}"/>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a:extLst>
              <a:ext uri="{FF2B5EF4-FFF2-40B4-BE49-F238E27FC236}">
                <a16:creationId xmlns:a16="http://schemas.microsoft.com/office/drawing/2014/main" id="{4E549E4F-3FD6-41D9-9F36-10CAF9154994}"/>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a:extLst>
              <a:ext uri="{FF2B5EF4-FFF2-40B4-BE49-F238E27FC236}">
                <a16:creationId xmlns:a16="http://schemas.microsoft.com/office/drawing/2014/main" id="{8A9D8F31-DBEE-4A69-B9B7-7DBC039416B6}"/>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a:extLst>
              <a:ext uri="{FF2B5EF4-FFF2-40B4-BE49-F238E27FC236}">
                <a16:creationId xmlns:a16="http://schemas.microsoft.com/office/drawing/2014/main" id="{70F42840-7189-48F4-90DD-88669A4DE819}"/>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a:extLst>
              <a:ext uri="{FF2B5EF4-FFF2-40B4-BE49-F238E27FC236}">
                <a16:creationId xmlns:a16="http://schemas.microsoft.com/office/drawing/2014/main" id="{D3D23CD0-3183-44D2-B443-E9A3217E86BB}"/>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a:extLst>
              <a:ext uri="{FF2B5EF4-FFF2-40B4-BE49-F238E27FC236}">
                <a16:creationId xmlns:a16="http://schemas.microsoft.com/office/drawing/2014/main" id="{CF977696-1193-4AE1-9D75-EFB2B9EA23B1}"/>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a:extLst>
              <a:ext uri="{FF2B5EF4-FFF2-40B4-BE49-F238E27FC236}">
                <a16:creationId xmlns:a16="http://schemas.microsoft.com/office/drawing/2014/main" id="{D8F49554-F86F-4F4E-9C53-CEA5B95EBCD0}"/>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a:extLst>
              <a:ext uri="{FF2B5EF4-FFF2-40B4-BE49-F238E27FC236}">
                <a16:creationId xmlns:a16="http://schemas.microsoft.com/office/drawing/2014/main" id="{EB69F34A-7533-42A9-B382-6A93AD7D0205}"/>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a:extLst>
              <a:ext uri="{FF2B5EF4-FFF2-40B4-BE49-F238E27FC236}">
                <a16:creationId xmlns:a16="http://schemas.microsoft.com/office/drawing/2014/main" id="{455EDF66-43D0-4FB7-98FC-8E29E880F5ED}"/>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a:extLst>
              <a:ext uri="{FF2B5EF4-FFF2-40B4-BE49-F238E27FC236}">
                <a16:creationId xmlns:a16="http://schemas.microsoft.com/office/drawing/2014/main" id="{CF966486-4BD4-44C0-AD17-CBF16E4C2005}"/>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a:extLst>
              <a:ext uri="{FF2B5EF4-FFF2-40B4-BE49-F238E27FC236}">
                <a16:creationId xmlns:a16="http://schemas.microsoft.com/office/drawing/2014/main" id="{FCE96CC2-3868-4C30-A6B1-86518020171D}"/>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a:extLst>
              <a:ext uri="{FF2B5EF4-FFF2-40B4-BE49-F238E27FC236}">
                <a16:creationId xmlns:a16="http://schemas.microsoft.com/office/drawing/2014/main" id="{1D37612D-7864-4A20-84B9-62BF6CEBCAC5}"/>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a:extLst>
              <a:ext uri="{FF2B5EF4-FFF2-40B4-BE49-F238E27FC236}">
                <a16:creationId xmlns:a16="http://schemas.microsoft.com/office/drawing/2014/main" id="{4B4D11FB-97C8-4B6A-A908-433BB0260E81}"/>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a:extLst>
              <a:ext uri="{FF2B5EF4-FFF2-40B4-BE49-F238E27FC236}">
                <a16:creationId xmlns:a16="http://schemas.microsoft.com/office/drawing/2014/main" id="{D0023E02-A82A-4610-B857-6B428AD7E4E6}"/>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a:extLst>
              <a:ext uri="{FF2B5EF4-FFF2-40B4-BE49-F238E27FC236}">
                <a16:creationId xmlns:a16="http://schemas.microsoft.com/office/drawing/2014/main" id="{D37C2CE9-22B0-40F8-B0D0-CCFE767F4938}"/>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a:extLst>
              <a:ext uri="{FF2B5EF4-FFF2-40B4-BE49-F238E27FC236}">
                <a16:creationId xmlns:a16="http://schemas.microsoft.com/office/drawing/2014/main" id="{A9ABA4EA-D7CD-417D-B789-92BF41D42094}"/>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a:extLst>
              <a:ext uri="{FF2B5EF4-FFF2-40B4-BE49-F238E27FC236}">
                <a16:creationId xmlns:a16="http://schemas.microsoft.com/office/drawing/2014/main" id="{3B533C8E-E496-4215-8728-04A4CD5F21AD}"/>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a:extLst>
              <a:ext uri="{FF2B5EF4-FFF2-40B4-BE49-F238E27FC236}">
                <a16:creationId xmlns:a16="http://schemas.microsoft.com/office/drawing/2014/main" id="{E8047A69-1204-425C-87BB-D7F5853F3094}"/>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a:extLst>
              <a:ext uri="{FF2B5EF4-FFF2-40B4-BE49-F238E27FC236}">
                <a16:creationId xmlns:a16="http://schemas.microsoft.com/office/drawing/2014/main" id="{E964B4CC-86BB-495D-9FFA-0800B6E68E24}"/>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a:extLst>
              <a:ext uri="{FF2B5EF4-FFF2-40B4-BE49-F238E27FC236}">
                <a16:creationId xmlns:a16="http://schemas.microsoft.com/office/drawing/2014/main" id="{8B68FAB3-0BF7-4B3E-B392-DF6D3C04E0D0}"/>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a:extLst>
              <a:ext uri="{FF2B5EF4-FFF2-40B4-BE49-F238E27FC236}">
                <a16:creationId xmlns:a16="http://schemas.microsoft.com/office/drawing/2014/main" id="{A975ABCD-AB72-41AB-BBC5-FC56595CE3F4}"/>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a:extLst>
              <a:ext uri="{FF2B5EF4-FFF2-40B4-BE49-F238E27FC236}">
                <a16:creationId xmlns:a16="http://schemas.microsoft.com/office/drawing/2014/main" id="{5145465D-A8F7-4928-8CD3-7C8A219B1588}"/>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a:extLst>
              <a:ext uri="{FF2B5EF4-FFF2-40B4-BE49-F238E27FC236}">
                <a16:creationId xmlns:a16="http://schemas.microsoft.com/office/drawing/2014/main" id="{4033A022-C1C8-4820-979B-EF1E737BC9C7}"/>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a:extLst>
              <a:ext uri="{FF2B5EF4-FFF2-40B4-BE49-F238E27FC236}">
                <a16:creationId xmlns:a16="http://schemas.microsoft.com/office/drawing/2014/main" id="{444EA2F4-54FA-4C4F-90B1-3FB9BE361DD6}"/>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a:extLst>
              <a:ext uri="{FF2B5EF4-FFF2-40B4-BE49-F238E27FC236}">
                <a16:creationId xmlns:a16="http://schemas.microsoft.com/office/drawing/2014/main" id="{A4488E91-CFFF-4B2D-87C8-D8DE355DF73B}"/>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a:extLst>
              <a:ext uri="{FF2B5EF4-FFF2-40B4-BE49-F238E27FC236}">
                <a16:creationId xmlns:a16="http://schemas.microsoft.com/office/drawing/2014/main" id="{1782C8DF-F8B8-4738-9C6E-B96656FB64CC}"/>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a:extLst>
              <a:ext uri="{FF2B5EF4-FFF2-40B4-BE49-F238E27FC236}">
                <a16:creationId xmlns:a16="http://schemas.microsoft.com/office/drawing/2014/main" id="{E1505B1B-21A0-49F8-BC9E-00C662A54FB7}"/>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a:extLst>
              <a:ext uri="{FF2B5EF4-FFF2-40B4-BE49-F238E27FC236}">
                <a16:creationId xmlns:a16="http://schemas.microsoft.com/office/drawing/2014/main" id="{F141B978-E4C8-40C5-B87E-A39DD637B566}"/>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a:extLst>
              <a:ext uri="{FF2B5EF4-FFF2-40B4-BE49-F238E27FC236}">
                <a16:creationId xmlns:a16="http://schemas.microsoft.com/office/drawing/2014/main" id="{04EB5FEC-B921-4A01-B3D9-7959DA392426}"/>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a:extLst>
              <a:ext uri="{FF2B5EF4-FFF2-40B4-BE49-F238E27FC236}">
                <a16:creationId xmlns:a16="http://schemas.microsoft.com/office/drawing/2014/main" id="{04B2F4CD-5C88-4AB3-B4AA-5F5316DEACD3}"/>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a:extLst>
              <a:ext uri="{FF2B5EF4-FFF2-40B4-BE49-F238E27FC236}">
                <a16:creationId xmlns:a16="http://schemas.microsoft.com/office/drawing/2014/main" id="{8096FD58-EB16-4756-93C6-FD5C8679B7AF}"/>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a:extLst>
              <a:ext uri="{FF2B5EF4-FFF2-40B4-BE49-F238E27FC236}">
                <a16:creationId xmlns:a16="http://schemas.microsoft.com/office/drawing/2014/main" id="{B0A8B0A3-F8BA-49D8-9FB4-E4F37E8D64C7}"/>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a:extLst>
              <a:ext uri="{FF2B5EF4-FFF2-40B4-BE49-F238E27FC236}">
                <a16:creationId xmlns:a16="http://schemas.microsoft.com/office/drawing/2014/main" id="{66C8927A-6D26-4041-9EA4-4EDEF2C8879A}"/>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a:extLst>
              <a:ext uri="{FF2B5EF4-FFF2-40B4-BE49-F238E27FC236}">
                <a16:creationId xmlns:a16="http://schemas.microsoft.com/office/drawing/2014/main" id="{0175E53E-E84E-4372-B110-7AEDA595F119}"/>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a:extLst>
              <a:ext uri="{FF2B5EF4-FFF2-40B4-BE49-F238E27FC236}">
                <a16:creationId xmlns:a16="http://schemas.microsoft.com/office/drawing/2014/main" id="{AEEB1E6C-70FC-449B-B74B-7ACF1F9EF796}"/>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a:extLst>
              <a:ext uri="{FF2B5EF4-FFF2-40B4-BE49-F238E27FC236}">
                <a16:creationId xmlns:a16="http://schemas.microsoft.com/office/drawing/2014/main" id="{45370B4C-BE95-499E-BB4D-5D6C0C89097B}"/>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a:extLst>
              <a:ext uri="{FF2B5EF4-FFF2-40B4-BE49-F238E27FC236}">
                <a16:creationId xmlns:a16="http://schemas.microsoft.com/office/drawing/2014/main" id="{4097DD00-81E6-4DE1-9090-46DAE7E36453}"/>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a:extLst>
              <a:ext uri="{FF2B5EF4-FFF2-40B4-BE49-F238E27FC236}">
                <a16:creationId xmlns:a16="http://schemas.microsoft.com/office/drawing/2014/main" id="{C84EA31F-DB25-4F39-B616-2DC9DDEF48FB}"/>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a:extLst>
              <a:ext uri="{FF2B5EF4-FFF2-40B4-BE49-F238E27FC236}">
                <a16:creationId xmlns:a16="http://schemas.microsoft.com/office/drawing/2014/main" id="{42B52B3F-60DA-474B-8FB0-59B6BF18613A}"/>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a:extLst>
              <a:ext uri="{FF2B5EF4-FFF2-40B4-BE49-F238E27FC236}">
                <a16:creationId xmlns:a16="http://schemas.microsoft.com/office/drawing/2014/main" id="{913FC0EB-5D30-452C-A654-DC43E93DEBEA}"/>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a:extLst>
              <a:ext uri="{FF2B5EF4-FFF2-40B4-BE49-F238E27FC236}">
                <a16:creationId xmlns:a16="http://schemas.microsoft.com/office/drawing/2014/main" id="{0BF35D7D-602C-484A-8678-D03BEF7DBB07}"/>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a:extLst>
              <a:ext uri="{FF2B5EF4-FFF2-40B4-BE49-F238E27FC236}">
                <a16:creationId xmlns:a16="http://schemas.microsoft.com/office/drawing/2014/main" id="{9CF7F467-479D-450B-9643-9BB7768B88F3}"/>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a:extLst>
              <a:ext uri="{FF2B5EF4-FFF2-40B4-BE49-F238E27FC236}">
                <a16:creationId xmlns:a16="http://schemas.microsoft.com/office/drawing/2014/main" id="{EC43E8B2-15B4-485C-9758-2BE387D8DB38}"/>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a:extLst>
              <a:ext uri="{FF2B5EF4-FFF2-40B4-BE49-F238E27FC236}">
                <a16:creationId xmlns:a16="http://schemas.microsoft.com/office/drawing/2014/main" id="{3E0E7811-D920-4DE4-A8AD-786245E2AEB7}"/>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a:extLst>
              <a:ext uri="{FF2B5EF4-FFF2-40B4-BE49-F238E27FC236}">
                <a16:creationId xmlns:a16="http://schemas.microsoft.com/office/drawing/2014/main" id="{58A6611B-FFC2-4251-8801-37E3E4304C24}"/>
              </a:ext>
            </a:extLst>
          </p:cNvPr>
          <p:cNvGrpSpPr/>
          <p:nvPr userDrawn="1"/>
        </p:nvGrpSpPr>
        <p:grpSpPr>
          <a:xfrm>
            <a:off x="745413" y="1491606"/>
            <a:ext cx="9867487" cy="4773077"/>
            <a:chOff x="623255" y="927125"/>
            <a:chExt cx="7691377" cy="3871900"/>
          </a:xfrm>
          <a:solidFill>
            <a:schemeClr val="accent3">
              <a:lumMod val="60000"/>
              <a:lumOff val="40000"/>
            </a:schemeClr>
          </a:solidFill>
        </p:grpSpPr>
        <p:sp>
          <p:nvSpPr>
            <p:cNvPr id="93" name="Google Shape;2357;p30">
              <a:extLst>
                <a:ext uri="{FF2B5EF4-FFF2-40B4-BE49-F238E27FC236}">
                  <a16:creationId xmlns:a16="http://schemas.microsoft.com/office/drawing/2014/main" id="{94249351-1E42-45E0-A3BB-56FBE4F05D17}"/>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94" name="Google Shape;2358;p30">
              <a:extLst>
                <a:ext uri="{FF2B5EF4-FFF2-40B4-BE49-F238E27FC236}">
                  <a16:creationId xmlns:a16="http://schemas.microsoft.com/office/drawing/2014/main" id="{B64A54F4-E466-4414-B1CF-8050875C1954}"/>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id="{FCF326A2-699A-4053-84A6-9E3B0757BA00}"/>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6" name="Google Shape;2360;p30">
                <a:extLst>
                  <a:ext uri="{FF2B5EF4-FFF2-40B4-BE49-F238E27FC236}">
                    <a16:creationId xmlns:a16="http://schemas.microsoft.com/office/drawing/2014/main" id="{3E9CCB1E-0568-432B-B30E-EA7C2E6F482D}"/>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7" name="Google Shape;2361;p30">
                <a:extLst>
                  <a:ext uri="{FF2B5EF4-FFF2-40B4-BE49-F238E27FC236}">
                    <a16:creationId xmlns:a16="http://schemas.microsoft.com/office/drawing/2014/main" id="{032972B3-D281-4C1A-AB25-4B4A23EE1539}"/>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grpSp>
        <p:nvGrpSpPr>
          <p:cNvPr id="98" name="Google Shape;447;p27">
            <a:extLst>
              <a:ext uri="{FF2B5EF4-FFF2-40B4-BE49-F238E27FC236}">
                <a16:creationId xmlns:a16="http://schemas.microsoft.com/office/drawing/2014/main" id="{A671208A-BE4A-455D-982F-946240325F01}"/>
              </a:ext>
            </a:extLst>
          </p:cNvPr>
          <p:cNvGrpSpPr>
            <a:grpSpLocks/>
          </p:cNvGrpSpPr>
          <p:nvPr userDrawn="1"/>
        </p:nvGrpSpPr>
        <p:grpSpPr bwMode="auto">
          <a:xfrm>
            <a:off x="8393113" y="4048125"/>
            <a:ext cx="2300287" cy="1593850"/>
            <a:chOff x="4799733" y="3457797"/>
            <a:chExt cx="2301388" cy="1593766"/>
          </a:xfrm>
        </p:grpSpPr>
        <p:sp>
          <p:nvSpPr>
            <p:cNvPr id="99" name="Google Shape;448;p27">
              <a:extLst>
                <a:ext uri="{FF2B5EF4-FFF2-40B4-BE49-F238E27FC236}">
                  <a16:creationId xmlns:a16="http://schemas.microsoft.com/office/drawing/2014/main" id="{750B1181-5A9B-4F4D-BBE2-B1FF8128E800}"/>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a:extLst>
                <a:ext uri="{FF2B5EF4-FFF2-40B4-BE49-F238E27FC236}">
                  <a16:creationId xmlns:a16="http://schemas.microsoft.com/office/drawing/2014/main" id="{005EB505-3504-45A8-9CFE-372DC6D345E3}"/>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a:extLst>
                <a:ext uri="{FF2B5EF4-FFF2-40B4-BE49-F238E27FC236}">
                  <a16:creationId xmlns:a16="http://schemas.microsoft.com/office/drawing/2014/main" id="{5DC458BA-449E-4B4F-ACB7-B3456D3D9348}"/>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a:extLst>
                <a:ext uri="{FF2B5EF4-FFF2-40B4-BE49-F238E27FC236}">
                  <a16:creationId xmlns:a16="http://schemas.microsoft.com/office/drawing/2014/main" id="{A826A000-4182-4E88-B677-3227B490EED2}"/>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a:extLst>
                <a:ext uri="{FF2B5EF4-FFF2-40B4-BE49-F238E27FC236}">
                  <a16:creationId xmlns:a16="http://schemas.microsoft.com/office/drawing/2014/main" id="{4B56DB42-2E4E-4EDA-98EB-D561A2D78B4A}"/>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a:extLst>
                <a:ext uri="{FF2B5EF4-FFF2-40B4-BE49-F238E27FC236}">
                  <a16:creationId xmlns:a16="http://schemas.microsoft.com/office/drawing/2014/main" id="{A25C79E6-E4DB-44DD-8AB6-4B6F0E4C8EF9}"/>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a:extLst>
                <a:ext uri="{FF2B5EF4-FFF2-40B4-BE49-F238E27FC236}">
                  <a16:creationId xmlns:a16="http://schemas.microsoft.com/office/drawing/2014/main" id="{CED641A7-B2A8-4F5E-915C-67034F7A6B95}"/>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a:extLst>
                <a:ext uri="{FF2B5EF4-FFF2-40B4-BE49-F238E27FC236}">
                  <a16:creationId xmlns:a16="http://schemas.microsoft.com/office/drawing/2014/main" id="{2A70A1EF-10B4-4B23-8757-CD3D1156EC17}"/>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a:extLst>
                <a:ext uri="{FF2B5EF4-FFF2-40B4-BE49-F238E27FC236}">
                  <a16:creationId xmlns:a16="http://schemas.microsoft.com/office/drawing/2014/main" id="{8930BCF0-EB69-48EF-BF80-49C389FE38AF}"/>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a:extLst>
                <a:ext uri="{FF2B5EF4-FFF2-40B4-BE49-F238E27FC236}">
                  <a16:creationId xmlns:a16="http://schemas.microsoft.com/office/drawing/2014/main" id="{023DDD92-52AE-4486-B07E-0E0BB7EDE17A}"/>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a:extLst>
                <a:ext uri="{FF2B5EF4-FFF2-40B4-BE49-F238E27FC236}">
                  <a16:creationId xmlns:a16="http://schemas.microsoft.com/office/drawing/2014/main" id="{0B5B14BD-DC1F-4C32-B6D0-31865F0C83C0}"/>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a:extLst>
                <a:ext uri="{FF2B5EF4-FFF2-40B4-BE49-F238E27FC236}">
                  <a16:creationId xmlns:a16="http://schemas.microsoft.com/office/drawing/2014/main" id="{9E9F1D9D-97A6-44A2-9864-0BE7F8C45B81}"/>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a:extLst>
                <a:ext uri="{FF2B5EF4-FFF2-40B4-BE49-F238E27FC236}">
                  <a16:creationId xmlns:a16="http://schemas.microsoft.com/office/drawing/2014/main" id="{98B0C96C-9845-41EA-9A31-D425D48041C6}"/>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a:extLst>
                <a:ext uri="{FF2B5EF4-FFF2-40B4-BE49-F238E27FC236}">
                  <a16:creationId xmlns:a16="http://schemas.microsoft.com/office/drawing/2014/main" id="{7767398B-CBAB-486D-B99C-04C74D10CB27}"/>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a:extLst>
                <a:ext uri="{FF2B5EF4-FFF2-40B4-BE49-F238E27FC236}">
                  <a16:creationId xmlns:a16="http://schemas.microsoft.com/office/drawing/2014/main" id="{538CBDE6-20B0-44F0-8665-F670505561FA}"/>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a:extLst>
                <a:ext uri="{FF2B5EF4-FFF2-40B4-BE49-F238E27FC236}">
                  <a16:creationId xmlns:a16="http://schemas.microsoft.com/office/drawing/2014/main" id="{EFC760C2-FAE4-45CD-BC38-E30B7494180B}"/>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a:extLst>
                <a:ext uri="{FF2B5EF4-FFF2-40B4-BE49-F238E27FC236}">
                  <a16:creationId xmlns:a16="http://schemas.microsoft.com/office/drawing/2014/main" id="{382AC320-7B77-4C57-83B6-2150F44CA992}"/>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a:extLst>
                <a:ext uri="{FF2B5EF4-FFF2-40B4-BE49-F238E27FC236}">
                  <a16:creationId xmlns:a16="http://schemas.microsoft.com/office/drawing/2014/main" id="{208C9278-6329-479F-8D7A-7BEAB37B25B6}"/>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a:extLst>
                <a:ext uri="{FF2B5EF4-FFF2-40B4-BE49-F238E27FC236}">
                  <a16:creationId xmlns:a16="http://schemas.microsoft.com/office/drawing/2014/main" id="{247F250A-8597-447A-B0D2-06E5222F9A02}"/>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a:extLst>
                <a:ext uri="{FF2B5EF4-FFF2-40B4-BE49-F238E27FC236}">
                  <a16:creationId xmlns:a16="http://schemas.microsoft.com/office/drawing/2014/main" id="{A893C4BA-C033-48E9-B9F2-7A79C5EFD2B8}"/>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a:extLst>
                <a:ext uri="{FF2B5EF4-FFF2-40B4-BE49-F238E27FC236}">
                  <a16:creationId xmlns:a16="http://schemas.microsoft.com/office/drawing/2014/main" id="{7B0A657E-F52D-4355-87E0-A3C3B3D3E0DC}"/>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a:extLst>
                <a:ext uri="{FF2B5EF4-FFF2-40B4-BE49-F238E27FC236}">
                  <a16:creationId xmlns:a16="http://schemas.microsoft.com/office/drawing/2014/main" id="{E36C754D-B37C-4446-A52B-D3C5C4805D0E}"/>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a:extLst>
                <a:ext uri="{FF2B5EF4-FFF2-40B4-BE49-F238E27FC236}">
                  <a16:creationId xmlns:a16="http://schemas.microsoft.com/office/drawing/2014/main" id="{09538DBF-2836-419E-B792-C6D9A71B0FF4}"/>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a:extLst>
                <a:ext uri="{FF2B5EF4-FFF2-40B4-BE49-F238E27FC236}">
                  <a16:creationId xmlns:a16="http://schemas.microsoft.com/office/drawing/2014/main" id="{2F12B077-39D8-45B7-83AC-91B22C5DABF0}"/>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a:extLst>
                <a:ext uri="{FF2B5EF4-FFF2-40B4-BE49-F238E27FC236}">
                  <a16:creationId xmlns:a16="http://schemas.microsoft.com/office/drawing/2014/main" id="{65A21652-5FD3-49A9-AD93-70EFF48A5673}"/>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a:extLst>
                <a:ext uri="{FF2B5EF4-FFF2-40B4-BE49-F238E27FC236}">
                  <a16:creationId xmlns:a16="http://schemas.microsoft.com/office/drawing/2014/main" id="{5B3E6406-3202-499D-BC4F-75A6F710E728}"/>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a:extLst>
                <a:ext uri="{FF2B5EF4-FFF2-40B4-BE49-F238E27FC236}">
                  <a16:creationId xmlns:a16="http://schemas.microsoft.com/office/drawing/2014/main" id="{224A3756-7570-418C-96BD-F6E5930DBDE2}"/>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a:extLst>
                <a:ext uri="{FF2B5EF4-FFF2-40B4-BE49-F238E27FC236}">
                  <a16:creationId xmlns:a16="http://schemas.microsoft.com/office/drawing/2014/main" id="{0F1CE20C-6661-43F6-A478-CFA46DF25056}"/>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a:extLst>
                <a:ext uri="{FF2B5EF4-FFF2-40B4-BE49-F238E27FC236}">
                  <a16:creationId xmlns:a16="http://schemas.microsoft.com/office/drawing/2014/main" id="{2A894C8B-BB67-42BB-8890-DE7525DDEB40}"/>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a:extLst>
                <a:ext uri="{FF2B5EF4-FFF2-40B4-BE49-F238E27FC236}">
                  <a16:creationId xmlns:a16="http://schemas.microsoft.com/office/drawing/2014/main" id="{F4C2D70D-FC6D-475C-AEC0-9177077880BE}"/>
                </a:ext>
              </a:extLst>
            </p:cNvPr>
            <p:cNvSpPr/>
            <p:nvPr/>
          </p:nvSpPr>
          <p:spPr>
            <a:xfrm>
              <a:off x="5817807" y="4746779"/>
              <a:ext cx="1122900"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9" name="Google Shape;478;p27">
              <a:extLst>
                <a:ext uri="{FF2B5EF4-FFF2-40B4-BE49-F238E27FC236}">
                  <a16:creationId xmlns:a16="http://schemas.microsoft.com/office/drawing/2014/main" id="{6E6D858C-6429-4B95-A6B9-F10C04D51C40}"/>
                </a:ext>
              </a:extLst>
            </p:cNvPr>
            <p:cNvSpPr/>
            <p:nvPr/>
          </p:nvSpPr>
          <p:spPr>
            <a:xfrm>
              <a:off x="5978222" y="4746779"/>
              <a:ext cx="1122899"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0" name="Google Shape;479;p27">
              <a:extLst>
                <a:ext uri="{FF2B5EF4-FFF2-40B4-BE49-F238E27FC236}">
                  <a16:creationId xmlns:a16="http://schemas.microsoft.com/office/drawing/2014/main" id="{BE601D10-A05A-4BE5-93DA-F174FCEB6BD0}"/>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a:extLst>
                <a:ext uri="{FF2B5EF4-FFF2-40B4-BE49-F238E27FC236}">
                  <a16:creationId xmlns:a16="http://schemas.microsoft.com/office/drawing/2014/main" id="{B3B5715F-3382-452B-82DB-3B688FF6BDEB}"/>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a:extLst>
                <a:ext uri="{FF2B5EF4-FFF2-40B4-BE49-F238E27FC236}">
                  <a16:creationId xmlns:a16="http://schemas.microsoft.com/office/drawing/2014/main" id="{8F49F7DF-295C-49C7-A645-8FB1856C950F}"/>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a:extLst>
                <a:ext uri="{FF2B5EF4-FFF2-40B4-BE49-F238E27FC236}">
                  <a16:creationId xmlns:a16="http://schemas.microsoft.com/office/drawing/2014/main" id="{1BB7D9F8-D0E5-4B5D-87A3-57A7B0CAAE17}"/>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a:extLst>
                <a:ext uri="{FF2B5EF4-FFF2-40B4-BE49-F238E27FC236}">
                  <a16:creationId xmlns:a16="http://schemas.microsoft.com/office/drawing/2014/main" id="{63151599-34D7-4C88-985B-6259623C79D4}"/>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a:extLst>
                <a:ext uri="{FF2B5EF4-FFF2-40B4-BE49-F238E27FC236}">
                  <a16:creationId xmlns:a16="http://schemas.microsoft.com/office/drawing/2014/main" id="{307F8A5F-931A-45FD-9687-1A3753841C53}"/>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a:extLst>
                <a:ext uri="{FF2B5EF4-FFF2-40B4-BE49-F238E27FC236}">
                  <a16:creationId xmlns:a16="http://schemas.microsoft.com/office/drawing/2014/main" id="{64A31E34-5518-4D9E-9997-D7CE13540D6F}"/>
                </a:ext>
              </a:extLst>
            </p:cNvPr>
            <p:cNvSpPr/>
            <p:nvPr/>
          </p:nvSpPr>
          <p:spPr>
            <a:xfrm>
              <a:off x="5879750" y="4441995"/>
              <a:ext cx="1121311"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486;p27">
              <a:extLst>
                <a:ext uri="{FF2B5EF4-FFF2-40B4-BE49-F238E27FC236}">
                  <a16:creationId xmlns:a16="http://schemas.microsoft.com/office/drawing/2014/main" id="{4A8C5198-AE12-4B93-A191-4C806D6B12EB}"/>
                </a:ext>
              </a:extLst>
            </p:cNvPr>
            <p:cNvSpPr/>
            <p:nvPr/>
          </p:nvSpPr>
          <p:spPr>
            <a:xfrm>
              <a:off x="5722511" y="4441995"/>
              <a:ext cx="1122900"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8" name="Google Shape;487;p27">
              <a:extLst>
                <a:ext uri="{FF2B5EF4-FFF2-40B4-BE49-F238E27FC236}">
                  <a16:creationId xmlns:a16="http://schemas.microsoft.com/office/drawing/2014/main" id="{822F3C00-0546-4718-AF31-C3C0DF0A5F7F}"/>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a:extLst>
                <a:ext uri="{FF2B5EF4-FFF2-40B4-BE49-F238E27FC236}">
                  <a16:creationId xmlns:a16="http://schemas.microsoft.com/office/drawing/2014/main" id="{B00BC9FB-A76B-42D8-BF22-E4C4E03D519F}"/>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a:extLst>
                <a:ext uri="{FF2B5EF4-FFF2-40B4-BE49-F238E27FC236}">
                  <a16:creationId xmlns:a16="http://schemas.microsoft.com/office/drawing/2014/main" id="{46700832-C2BD-4B25-BE66-E9F3ABEEF6F8}"/>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a:extLst>
                <a:ext uri="{FF2B5EF4-FFF2-40B4-BE49-F238E27FC236}">
                  <a16:creationId xmlns:a16="http://schemas.microsoft.com/office/drawing/2014/main" id="{D885CA66-B145-4E9E-AF2D-89B31C527321}"/>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a:extLst>
                <a:ext uri="{FF2B5EF4-FFF2-40B4-BE49-F238E27FC236}">
                  <a16:creationId xmlns:a16="http://schemas.microsoft.com/office/drawing/2014/main" id="{AE1FD062-AFCB-4192-8225-D409C42AAC42}"/>
                </a:ext>
              </a:extLst>
            </p:cNvPr>
            <p:cNvSpPr/>
            <p:nvPr/>
          </p:nvSpPr>
          <p:spPr>
            <a:xfrm>
              <a:off x="5644687" y="4084827"/>
              <a:ext cx="228709"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492;p27">
              <a:extLst>
                <a:ext uri="{FF2B5EF4-FFF2-40B4-BE49-F238E27FC236}">
                  <a16:creationId xmlns:a16="http://schemas.microsoft.com/office/drawing/2014/main" id="{22862AD6-5B76-47E9-B2EF-BC7B1496E384}"/>
                </a:ext>
              </a:extLst>
            </p:cNvPr>
            <p:cNvSpPr/>
            <p:nvPr/>
          </p:nvSpPr>
          <p:spPr>
            <a:xfrm>
              <a:off x="5646275" y="4137211"/>
              <a:ext cx="216003"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493;p27">
              <a:extLst>
                <a:ext uri="{FF2B5EF4-FFF2-40B4-BE49-F238E27FC236}">
                  <a16:creationId xmlns:a16="http://schemas.microsoft.com/office/drawing/2014/main" id="{2F1CB069-7477-4BC4-A862-CAB7ACFFA688}"/>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a:extLst>
                <a:ext uri="{FF2B5EF4-FFF2-40B4-BE49-F238E27FC236}">
                  <a16:creationId xmlns:a16="http://schemas.microsoft.com/office/drawing/2014/main" id="{42598DFF-C31E-4F32-9908-0E844A17CD89}"/>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a:extLst>
                <a:ext uri="{FF2B5EF4-FFF2-40B4-BE49-F238E27FC236}">
                  <a16:creationId xmlns:a16="http://schemas.microsoft.com/office/drawing/2014/main" id="{D4D15F48-4063-4F5F-8D85-1D113CE72D30}"/>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a:extLst>
                <a:ext uri="{FF2B5EF4-FFF2-40B4-BE49-F238E27FC236}">
                  <a16:creationId xmlns:a16="http://schemas.microsoft.com/office/drawing/2014/main" id="{B1223058-6075-4E91-9A97-6933DCF34BAF}"/>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a:extLst>
                <a:ext uri="{FF2B5EF4-FFF2-40B4-BE49-F238E27FC236}">
                  <a16:creationId xmlns:a16="http://schemas.microsoft.com/office/drawing/2014/main" id="{565F1A24-C1D7-42D8-A6A5-23A4393BE6A9}"/>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a:extLst>
                <a:ext uri="{FF2B5EF4-FFF2-40B4-BE49-F238E27FC236}">
                  <a16:creationId xmlns:a16="http://schemas.microsoft.com/office/drawing/2014/main" id="{DF8E8C85-40DD-44CC-B86C-6C7698366B20}"/>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a:extLst>
                <a:ext uri="{FF2B5EF4-FFF2-40B4-BE49-F238E27FC236}">
                  <a16:creationId xmlns:a16="http://schemas.microsoft.com/office/drawing/2014/main" id="{D538CF2F-95EF-4FF4-8C0E-4E304B8F7A7C}"/>
                </a:ext>
              </a:extLst>
            </p:cNvPr>
            <p:cNvSpPr>
              <a:spLocks/>
            </p:cNvSpPr>
            <p:nvPr/>
          </p:nvSpPr>
          <p:spPr bwMode="auto">
            <a:xfrm>
              <a:off x="5604409" y="4254476"/>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a:extLst>
                <a:ext uri="{FF2B5EF4-FFF2-40B4-BE49-F238E27FC236}">
                  <a16:creationId xmlns:a16="http://schemas.microsoft.com/office/drawing/2014/main" id="{A31507B4-F9E3-405F-82C9-85DAB4D3FD2F}"/>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a:extLst>
                <a:ext uri="{FF2B5EF4-FFF2-40B4-BE49-F238E27FC236}">
                  <a16:creationId xmlns:a16="http://schemas.microsoft.com/office/drawing/2014/main" id="{D3A6F620-52A1-4242-BE4C-4002FA759B42}"/>
                </a:ext>
              </a:extLst>
            </p:cNvPr>
            <p:cNvSpPr/>
            <p:nvPr/>
          </p:nvSpPr>
          <p:spPr>
            <a:xfrm>
              <a:off x="6179930" y="3610189"/>
              <a:ext cx="527302"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3" name="Google Shape;502;p27">
              <a:extLst>
                <a:ext uri="{FF2B5EF4-FFF2-40B4-BE49-F238E27FC236}">
                  <a16:creationId xmlns:a16="http://schemas.microsoft.com/office/drawing/2014/main" id="{389BD146-E3F3-421D-AF60-D9CACBB62E62}"/>
                </a:ext>
              </a:extLst>
            </p:cNvPr>
            <p:cNvSpPr/>
            <p:nvPr/>
          </p:nvSpPr>
          <p:spPr>
            <a:xfrm>
              <a:off x="6241873" y="3659399"/>
              <a:ext cx="206474"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4" name="Google Shape;503;p27">
              <a:extLst>
                <a:ext uri="{FF2B5EF4-FFF2-40B4-BE49-F238E27FC236}">
                  <a16:creationId xmlns:a16="http://schemas.microsoft.com/office/drawing/2014/main" id="{C87E1444-DEED-4C62-8385-DD178403092A}"/>
                </a:ext>
              </a:extLst>
            </p:cNvPr>
            <p:cNvSpPr>
              <a:spLocks/>
            </p:cNvSpPr>
            <p:nvPr/>
          </p:nvSpPr>
          <p:spPr bwMode="auto">
            <a:xfrm>
              <a:off x="6189608" y="3719445"/>
              <a:ext cx="518709" cy="417731"/>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a:extLst>
              <a:ext uri="{FF2B5EF4-FFF2-40B4-BE49-F238E27FC236}">
                <a16:creationId xmlns:a16="http://schemas.microsoft.com/office/drawing/2014/main" id="{E63DF8DD-117B-46DD-9D60-8E5CFC5C0D78}"/>
              </a:ext>
            </a:extLst>
          </p:cNvPr>
          <p:cNvGrpSpPr>
            <a:grpSpLocks/>
          </p:cNvGrpSpPr>
          <p:nvPr userDrawn="1"/>
        </p:nvGrpSpPr>
        <p:grpSpPr bwMode="auto">
          <a:xfrm>
            <a:off x="1598613" y="3608388"/>
            <a:ext cx="2203450" cy="2017712"/>
            <a:chOff x="1598355" y="3608289"/>
            <a:chExt cx="2204156" cy="2018295"/>
          </a:xfrm>
        </p:grpSpPr>
        <p:grpSp>
          <p:nvGrpSpPr>
            <p:cNvPr id="156" name="Google Shape;505;p27">
              <a:extLst>
                <a:ext uri="{FF2B5EF4-FFF2-40B4-BE49-F238E27FC236}">
                  <a16:creationId xmlns:a16="http://schemas.microsoft.com/office/drawing/2014/main" id="{39AF5540-97FE-4006-8C2E-971F12789ACB}"/>
                </a:ext>
              </a:extLst>
            </p:cNvPr>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id="{7E85AC42-2F53-41EB-8F55-28546D592A6D}"/>
                  </a:ext>
                </a:extLst>
              </p:cNvPr>
              <p:cNvSpPr>
                <a:spLocks/>
              </p:cNvSpPr>
              <p:nvPr/>
            </p:nvSpPr>
            <p:spPr bwMode="auto">
              <a:xfrm>
                <a:off x="3236476" y="3795496"/>
                <a:ext cx="868347" cy="1256066"/>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a:extLst>
                  <a:ext uri="{FF2B5EF4-FFF2-40B4-BE49-F238E27FC236}">
                    <a16:creationId xmlns:a16="http://schemas.microsoft.com/office/drawing/2014/main" id="{4A3AFD12-FBB4-434D-9E9F-2348C9436F6C}"/>
                  </a:ext>
                </a:extLst>
              </p:cNvPr>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id="{002EAFB7-7055-4A10-9884-232CE310F6E0}"/>
                    </a:ext>
                  </a:extLst>
                </p:cNvPr>
                <p:cNvSpPr/>
                <p:nvPr/>
              </p:nvSpPr>
              <p:spPr>
                <a:xfrm>
                  <a:off x="3235834" y="3793899"/>
                  <a:ext cx="827352" cy="38905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5" name="Google Shape;509;p27">
                  <a:extLst>
                    <a:ext uri="{FF2B5EF4-FFF2-40B4-BE49-F238E27FC236}">
                      <a16:creationId xmlns:a16="http://schemas.microsoft.com/office/drawing/2014/main" id="{5CBFDD77-F8AE-49F3-95D7-45459B99A58B}"/>
                    </a:ext>
                  </a:extLst>
                </p:cNvPr>
                <p:cNvSpPr>
                  <a:spLocks/>
                </p:cNvSpPr>
                <p:nvPr/>
              </p:nvSpPr>
              <p:spPr bwMode="auto">
                <a:xfrm>
                  <a:off x="3306725" y="3905262"/>
                  <a:ext cx="719118" cy="182888"/>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a:extLst>
                    <a:ext uri="{FF2B5EF4-FFF2-40B4-BE49-F238E27FC236}">
                      <a16:creationId xmlns:a16="http://schemas.microsoft.com/office/drawing/2014/main" id="{43FCDAB6-E0C5-43ED-BA84-12FAECE227D7}"/>
                    </a:ext>
                  </a:extLst>
                </p:cNvPr>
                <p:cNvSpPr>
                  <a:spLocks/>
                </p:cNvSpPr>
                <p:nvPr/>
              </p:nvSpPr>
              <p:spPr bwMode="auto">
                <a:xfrm>
                  <a:off x="3309654" y="4261478"/>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a:extLst>
                    <a:ext uri="{FF2B5EF4-FFF2-40B4-BE49-F238E27FC236}">
                      <a16:creationId xmlns:a16="http://schemas.microsoft.com/office/drawing/2014/main" id="{3A3ADA3A-09E2-4EC8-AA18-F1D8167FBDA1}"/>
                    </a:ext>
                  </a:extLst>
                </p:cNvPr>
                <p:cNvSpPr>
                  <a:spLocks/>
                </p:cNvSpPr>
                <p:nvPr/>
              </p:nvSpPr>
              <p:spPr bwMode="auto">
                <a:xfrm>
                  <a:off x="3501275"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a:extLst>
                    <a:ext uri="{FF2B5EF4-FFF2-40B4-BE49-F238E27FC236}">
                      <a16:creationId xmlns:a16="http://schemas.microsoft.com/office/drawing/2014/main" id="{67D260B3-AD98-402B-95F8-B117F2C8E244}"/>
                    </a:ext>
                  </a:extLst>
                </p:cNvPr>
                <p:cNvSpPr>
                  <a:spLocks/>
                </p:cNvSpPr>
                <p:nvPr/>
              </p:nvSpPr>
              <p:spPr bwMode="auto">
                <a:xfrm>
                  <a:off x="3693670"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a:extLst>
                    <a:ext uri="{FF2B5EF4-FFF2-40B4-BE49-F238E27FC236}">
                      <a16:creationId xmlns:a16="http://schemas.microsoft.com/office/drawing/2014/main" id="{61940C53-3C92-4548-86B4-D2385AB208FE}"/>
                    </a:ext>
                  </a:extLst>
                </p:cNvPr>
                <p:cNvSpPr>
                  <a:spLocks/>
                </p:cNvSpPr>
                <p:nvPr/>
              </p:nvSpPr>
              <p:spPr bwMode="auto">
                <a:xfrm>
                  <a:off x="3309654" y="4453872"/>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a:extLst>
                    <a:ext uri="{FF2B5EF4-FFF2-40B4-BE49-F238E27FC236}">
                      <a16:creationId xmlns:a16="http://schemas.microsoft.com/office/drawing/2014/main" id="{A25F1620-5548-420F-B816-F269608D044B}"/>
                    </a:ext>
                  </a:extLst>
                </p:cNvPr>
                <p:cNvSpPr>
                  <a:spLocks/>
                </p:cNvSpPr>
                <p:nvPr/>
              </p:nvSpPr>
              <p:spPr bwMode="auto">
                <a:xfrm>
                  <a:off x="3501275"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a:extLst>
                    <a:ext uri="{FF2B5EF4-FFF2-40B4-BE49-F238E27FC236}">
                      <a16:creationId xmlns:a16="http://schemas.microsoft.com/office/drawing/2014/main" id="{DC2EADE3-9D09-4EAA-9270-ED2ADE5E050B}"/>
                    </a:ext>
                  </a:extLst>
                </p:cNvPr>
                <p:cNvSpPr>
                  <a:spLocks/>
                </p:cNvSpPr>
                <p:nvPr/>
              </p:nvSpPr>
              <p:spPr bwMode="auto">
                <a:xfrm>
                  <a:off x="3693670"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a:extLst>
                    <a:ext uri="{FF2B5EF4-FFF2-40B4-BE49-F238E27FC236}">
                      <a16:creationId xmlns:a16="http://schemas.microsoft.com/office/drawing/2014/main" id="{0DDB5213-1A93-4186-A960-1E8C13646726}"/>
                    </a:ext>
                  </a:extLst>
                </p:cNvPr>
                <p:cNvSpPr>
                  <a:spLocks/>
                </p:cNvSpPr>
                <p:nvPr/>
              </p:nvSpPr>
              <p:spPr bwMode="auto">
                <a:xfrm>
                  <a:off x="3309654" y="4645549"/>
                  <a:ext cx="146355" cy="146355"/>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a:extLst>
                    <a:ext uri="{FF2B5EF4-FFF2-40B4-BE49-F238E27FC236}">
                      <a16:creationId xmlns:a16="http://schemas.microsoft.com/office/drawing/2014/main" id="{7CE44CB0-9E0F-4435-88E5-061DA4F0F4EA}"/>
                    </a:ext>
                  </a:extLst>
                </p:cNvPr>
                <p:cNvSpPr>
                  <a:spLocks/>
                </p:cNvSpPr>
                <p:nvPr/>
              </p:nvSpPr>
              <p:spPr bwMode="auto">
                <a:xfrm>
                  <a:off x="3501275"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a:extLst>
                    <a:ext uri="{FF2B5EF4-FFF2-40B4-BE49-F238E27FC236}">
                      <a16:creationId xmlns:a16="http://schemas.microsoft.com/office/drawing/2014/main" id="{F8372089-C956-4FC1-BDBF-30E6A6111EAF}"/>
                    </a:ext>
                  </a:extLst>
                </p:cNvPr>
                <p:cNvSpPr>
                  <a:spLocks/>
                </p:cNvSpPr>
                <p:nvPr/>
              </p:nvSpPr>
              <p:spPr bwMode="auto">
                <a:xfrm>
                  <a:off x="3693670"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a:extLst>
                    <a:ext uri="{FF2B5EF4-FFF2-40B4-BE49-F238E27FC236}">
                      <a16:creationId xmlns:a16="http://schemas.microsoft.com/office/drawing/2014/main" id="{BF561083-F536-4C3E-93EA-A1B874C5CE4C}"/>
                    </a:ext>
                  </a:extLst>
                </p:cNvPr>
                <p:cNvSpPr>
                  <a:spLocks/>
                </p:cNvSpPr>
                <p:nvPr/>
              </p:nvSpPr>
              <p:spPr bwMode="auto">
                <a:xfrm>
                  <a:off x="3309654" y="4840873"/>
                  <a:ext cx="146355" cy="143426"/>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a:extLst>
                    <a:ext uri="{FF2B5EF4-FFF2-40B4-BE49-F238E27FC236}">
                      <a16:creationId xmlns:a16="http://schemas.microsoft.com/office/drawing/2014/main" id="{0E014B50-5B05-489A-9288-A66DF5081999}"/>
                    </a:ext>
                  </a:extLst>
                </p:cNvPr>
                <p:cNvSpPr>
                  <a:spLocks/>
                </p:cNvSpPr>
                <p:nvPr/>
              </p:nvSpPr>
              <p:spPr bwMode="auto">
                <a:xfrm>
                  <a:off x="3501275"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a:extLst>
                    <a:ext uri="{FF2B5EF4-FFF2-40B4-BE49-F238E27FC236}">
                      <a16:creationId xmlns:a16="http://schemas.microsoft.com/office/drawing/2014/main" id="{53A7D362-B72D-4294-B187-FAEDA5CAB2E4}"/>
                    </a:ext>
                  </a:extLst>
                </p:cNvPr>
                <p:cNvSpPr>
                  <a:spLocks/>
                </p:cNvSpPr>
                <p:nvPr/>
              </p:nvSpPr>
              <p:spPr bwMode="auto">
                <a:xfrm>
                  <a:off x="3693670"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a:extLst>
                    <a:ext uri="{FF2B5EF4-FFF2-40B4-BE49-F238E27FC236}">
                      <a16:creationId xmlns:a16="http://schemas.microsoft.com/office/drawing/2014/main" id="{AAB32441-3457-44F0-91F7-1D9A71C8D7B4}"/>
                    </a:ext>
                  </a:extLst>
                </p:cNvPr>
                <p:cNvSpPr>
                  <a:spLocks/>
                </p:cNvSpPr>
                <p:nvPr/>
              </p:nvSpPr>
              <p:spPr bwMode="auto">
                <a:xfrm>
                  <a:off x="3855335" y="4185426"/>
                  <a:ext cx="243685" cy="866136"/>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a:extLst>
                    <a:ext uri="{FF2B5EF4-FFF2-40B4-BE49-F238E27FC236}">
                      <a16:creationId xmlns:a16="http://schemas.microsoft.com/office/drawing/2014/main" id="{E78539C0-DA13-4032-8D0E-DE84B2C7777C}"/>
                    </a:ext>
                  </a:extLst>
                </p:cNvPr>
                <p:cNvSpPr/>
                <p:nvPr/>
              </p:nvSpPr>
              <p:spPr>
                <a:xfrm>
                  <a:off x="3828161" y="3793899"/>
                  <a:ext cx="233438" cy="38905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20" name="Google Shape;524;p27">
                  <a:extLst>
                    <a:ext uri="{FF2B5EF4-FFF2-40B4-BE49-F238E27FC236}">
                      <a16:creationId xmlns:a16="http://schemas.microsoft.com/office/drawing/2014/main" id="{B91EB2DC-CD0B-4C4B-BA6C-0AF617FA9CE8}"/>
                    </a:ext>
                  </a:extLst>
                </p:cNvPr>
                <p:cNvSpPr>
                  <a:spLocks/>
                </p:cNvSpPr>
                <p:nvPr/>
              </p:nvSpPr>
              <p:spPr bwMode="auto">
                <a:xfrm>
                  <a:off x="3855335" y="3905262"/>
                  <a:ext cx="170508" cy="182888"/>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a:extLst>
                    <a:ext uri="{FF2B5EF4-FFF2-40B4-BE49-F238E27FC236}">
                      <a16:creationId xmlns:a16="http://schemas.microsoft.com/office/drawing/2014/main" id="{11217F00-372E-45C9-AA14-90262D570836}"/>
                    </a:ext>
                  </a:extLst>
                </p:cNvPr>
                <p:cNvSpPr>
                  <a:spLocks/>
                </p:cNvSpPr>
                <p:nvPr/>
              </p:nvSpPr>
              <p:spPr bwMode="auto">
                <a:xfrm>
                  <a:off x="3723681" y="3945499"/>
                  <a:ext cx="35870" cy="100260"/>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a:extLst>
                    <a:ext uri="{FF2B5EF4-FFF2-40B4-BE49-F238E27FC236}">
                      <a16:creationId xmlns:a16="http://schemas.microsoft.com/office/drawing/2014/main" id="{CCC5B6CC-B189-490F-8C68-DD52CAFFB68F}"/>
                    </a:ext>
                  </a:extLst>
                </p:cNvPr>
                <p:cNvSpPr>
                  <a:spLocks/>
                </p:cNvSpPr>
                <p:nvPr/>
              </p:nvSpPr>
              <p:spPr bwMode="auto">
                <a:xfrm>
                  <a:off x="3764636" y="3944007"/>
                  <a:ext cx="63671" cy="102471"/>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a:extLst>
                    <a:ext uri="{FF2B5EF4-FFF2-40B4-BE49-F238E27FC236}">
                      <a16:creationId xmlns:a16="http://schemas.microsoft.com/office/drawing/2014/main" id="{BD2DF024-1DC7-40E7-9875-6F0003F1FA6B}"/>
                    </a:ext>
                  </a:extLst>
                </p:cNvPr>
                <p:cNvSpPr>
                  <a:spLocks/>
                </p:cNvSpPr>
                <p:nvPr/>
              </p:nvSpPr>
              <p:spPr bwMode="auto">
                <a:xfrm>
                  <a:off x="3829745" y="3991539"/>
                  <a:ext cx="65882" cy="57149"/>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a:extLst>
                    <a:ext uri="{FF2B5EF4-FFF2-40B4-BE49-F238E27FC236}">
                      <a16:creationId xmlns:a16="http://schemas.microsoft.com/office/drawing/2014/main" id="{BA2D65CF-A68B-47ED-8E1D-E197C3908B6C}"/>
                    </a:ext>
                  </a:extLst>
                </p:cNvPr>
                <p:cNvSpPr>
                  <a:spLocks/>
                </p:cNvSpPr>
                <p:nvPr/>
              </p:nvSpPr>
              <p:spPr bwMode="auto">
                <a:xfrm>
                  <a:off x="3901430" y="3946218"/>
                  <a:ext cx="60023" cy="100260"/>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a:extLst>
                    <a:ext uri="{FF2B5EF4-FFF2-40B4-BE49-F238E27FC236}">
                      <a16:creationId xmlns:a16="http://schemas.microsoft.com/office/drawing/2014/main" id="{5838AAD0-BB71-40AE-8C37-7DD787780E2B}"/>
                    </a:ext>
                  </a:extLst>
                </p:cNvPr>
                <p:cNvSpPr>
                  <a:spLocks/>
                </p:cNvSpPr>
                <p:nvPr/>
              </p:nvSpPr>
              <p:spPr bwMode="auto">
                <a:xfrm>
                  <a:off x="3885346" y="4261478"/>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a:extLst>
                    <a:ext uri="{FF2B5EF4-FFF2-40B4-BE49-F238E27FC236}">
                      <a16:creationId xmlns:a16="http://schemas.microsoft.com/office/drawing/2014/main" id="{A8DC9114-31B0-403B-B1E4-865B9AB63793}"/>
                    </a:ext>
                  </a:extLst>
                </p:cNvPr>
                <p:cNvSpPr>
                  <a:spLocks/>
                </p:cNvSpPr>
                <p:nvPr/>
              </p:nvSpPr>
              <p:spPr bwMode="auto">
                <a:xfrm>
                  <a:off x="3885346" y="4453872"/>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a:extLst>
                    <a:ext uri="{FF2B5EF4-FFF2-40B4-BE49-F238E27FC236}">
                      <a16:creationId xmlns:a16="http://schemas.microsoft.com/office/drawing/2014/main" id="{233DD427-9E56-4674-A7C6-024CAFDF235D}"/>
                    </a:ext>
                  </a:extLst>
                </p:cNvPr>
                <p:cNvSpPr>
                  <a:spLocks/>
                </p:cNvSpPr>
                <p:nvPr/>
              </p:nvSpPr>
              <p:spPr bwMode="auto">
                <a:xfrm>
                  <a:off x="3885346" y="4645549"/>
                  <a:ext cx="143426" cy="338750"/>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a:extLst>
                <a:ext uri="{FF2B5EF4-FFF2-40B4-BE49-F238E27FC236}">
                  <a16:creationId xmlns:a16="http://schemas.microsoft.com/office/drawing/2014/main" id="{C106D892-2AA3-4549-BBE4-266FAE90CA21}"/>
                </a:ext>
              </a:extLst>
            </p:cNvPr>
            <p:cNvSpPr>
              <a:spLocks/>
            </p:cNvSpPr>
            <p:nvPr/>
          </p:nvSpPr>
          <p:spPr bwMode="auto">
            <a:xfrm>
              <a:off x="2415510" y="3608289"/>
              <a:ext cx="278008" cy="1899077"/>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a:extLst>
                <a:ext uri="{FF2B5EF4-FFF2-40B4-BE49-F238E27FC236}">
                  <a16:creationId xmlns:a16="http://schemas.microsoft.com/office/drawing/2014/main" id="{204CB3CB-D037-4B57-B067-DD2D505D725C}"/>
                </a:ext>
              </a:extLst>
            </p:cNvPr>
            <p:cNvSpPr>
              <a:spLocks/>
            </p:cNvSpPr>
            <p:nvPr/>
          </p:nvSpPr>
          <p:spPr bwMode="auto">
            <a:xfrm>
              <a:off x="2653282" y="3608289"/>
              <a:ext cx="40237" cy="1899077"/>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a:extLst>
                <a:ext uri="{FF2B5EF4-FFF2-40B4-BE49-F238E27FC236}">
                  <a16:creationId xmlns:a16="http://schemas.microsoft.com/office/drawing/2014/main" id="{BE10080E-3956-4395-B439-774D4145E5B8}"/>
                </a:ext>
              </a:extLst>
            </p:cNvPr>
            <p:cNvSpPr>
              <a:spLocks/>
            </p:cNvSpPr>
            <p:nvPr/>
          </p:nvSpPr>
          <p:spPr bwMode="auto">
            <a:xfrm>
              <a:off x="2510630" y="3669749"/>
              <a:ext cx="182888" cy="8843"/>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a:extLst>
                <a:ext uri="{FF2B5EF4-FFF2-40B4-BE49-F238E27FC236}">
                  <a16:creationId xmlns:a16="http://schemas.microsoft.com/office/drawing/2014/main" id="{27EA9664-9AF8-406E-A46E-8353DE31F63E}"/>
                </a:ext>
              </a:extLst>
            </p:cNvPr>
            <p:cNvSpPr>
              <a:spLocks/>
            </p:cNvSpPr>
            <p:nvPr/>
          </p:nvSpPr>
          <p:spPr bwMode="auto">
            <a:xfrm>
              <a:off x="2571316" y="3745856"/>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a:extLst>
                <a:ext uri="{FF2B5EF4-FFF2-40B4-BE49-F238E27FC236}">
                  <a16:creationId xmlns:a16="http://schemas.microsoft.com/office/drawing/2014/main" id="{BD8DC5B4-572F-4259-8C0F-9C80F5BC4C43}"/>
                </a:ext>
              </a:extLst>
            </p:cNvPr>
            <p:cNvSpPr>
              <a:spLocks/>
            </p:cNvSpPr>
            <p:nvPr/>
          </p:nvSpPr>
          <p:spPr bwMode="auto">
            <a:xfrm>
              <a:off x="2571316" y="3848990"/>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a:extLst>
                <a:ext uri="{FF2B5EF4-FFF2-40B4-BE49-F238E27FC236}">
                  <a16:creationId xmlns:a16="http://schemas.microsoft.com/office/drawing/2014/main" id="{AFAABFE7-F2A4-45C5-9D67-85625CB7A250}"/>
                </a:ext>
              </a:extLst>
            </p:cNvPr>
            <p:cNvSpPr>
              <a:spLocks/>
            </p:cNvSpPr>
            <p:nvPr/>
          </p:nvSpPr>
          <p:spPr bwMode="auto">
            <a:xfrm>
              <a:off x="2571316" y="3955771"/>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a:extLst>
                <a:ext uri="{FF2B5EF4-FFF2-40B4-BE49-F238E27FC236}">
                  <a16:creationId xmlns:a16="http://schemas.microsoft.com/office/drawing/2014/main" id="{788223AC-251B-4DD7-9C4C-FEB4EF8F000F}"/>
                </a:ext>
              </a:extLst>
            </p:cNvPr>
            <p:cNvSpPr>
              <a:spLocks/>
            </p:cNvSpPr>
            <p:nvPr/>
          </p:nvSpPr>
          <p:spPr bwMode="auto">
            <a:xfrm>
              <a:off x="2571316" y="412036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a:extLst>
                <a:ext uri="{FF2B5EF4-FFF2-40B4-BE49-F238E27FC236}">
                  <a16:creationId xmlns:a16="http://schemas.microsoft.com/office/drawing/2014/main" id="{AB41691A-1A00-4E72-8D75-D14108D59D7E}"/>
                </a:ext>
              </a:extLst>
            </p:cNvPr>
            <p:cNvSpPr>
              <a:spLocks/>
            </p:cNvSpPr>
            <p:nvPr/>
          </p:nvSpPr>
          <p:spPr bwMode="auto">
            <a:xfrm>
              <a:off x="2571316" y="4227147"/>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a:extLst>
                <a:ext uri="{FF2B5EF4-FFF2-40B4-BE49-F238E27FC236}">
                  <a16:creationId xmlns:a16="http://schemas.microsoft.com/office/drawing/2014/main" id="{F6E50843-5021-4C49-9323-E69799296B9A}"/>
                </a:ext>
              </a:extLst>
            </p:cNvPr>
            <p:cNvSpPr>
              <a:spLocks/>
            </p:cNvSpPr>
            <p:nvPr/>
          </p:nvSpPr>
          <p:spPr bwMode="auto">
            <a:xfrm>
              <a:off x="2571316" y="4333984"/>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a:extLst>
                <a:ext uri="{FF2B5EF4-FFF2-40B4-BE49-F238E27FC236}">
                  <a16:creationId xmlns:a16="http://schemas.microsoft.com/office/drawing/2014/main" id="{67834F54-B58D-40FF-B660-799C8851D21D}"/>
                </a:ext>
              </a:extLst>
            </p:cNvPr>
            <p:cNvSpPr>
              <a:spLocks/>
            </p:cNvSpPr>
            <p:nvPr/>
          </p:nvSpPr>
          <p:spPr bwMode="auto">
            <a:xfrm>
              <a:off x="2571316" y="4495649"/>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a:extLst>
                <a:ext uri="{FF2B5EF4-FFF2-40B4-BE49-F238E27FC236}">
                  <a16:creationId xmlns:a16="http://schemas.microsoft.com/office/drawing/2014/main" id="{2B6FBEFC-5AEA-4F98-BB6A-417E3A3C8AD0}"/>
                </a:ext>
              </a:extLst>
            </p:cNvPr>
            <p:cNvSpPr>
              <a:spLocks/>
            </p:cNvSpPr>
            <p:nvPr/>
          </p:nvSpPr>
          <p:spPr bwMode="auto">
            <a:xfrm>
              <a:off x="2571316" y="4598782"/>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a:extLst>
                <a:ext uri="{FF2B5EF4-FFF2-40B4-BE49-F238E27FC236}">
                  <a16:creationId xmlns:a16="http://schemas.microsoft.com/office/drawing/2014/main" id="{B828ECA9-6EED-4078-B8C1-1D3BCA1F7D54}"/>
                </a:ext>
              </a:extLst>
            </p:cNvPr>
            <p:cNvSpPr>
              <a:spLocks/>
            </p:cNvSpPr>
            <p:nvPr/>
          </p:nvSpPr>
          <p:spPr bwMode="auto">
            <a:xfrm>
              <a:off x="2571316" y="4705564"/>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a:extLst>
                <a:ext uri="{FF2B5EF4-FFF2-40B4-BE49-F238E27FC236}">
                  <a16:creationId xmlns:a16="http://schemas.microsoft.com/office/drawing/2014/main" id="{07C7E079-AC63-4787-A88D-57F9866A71C7}"/>
                </a:ext>
              </a:extLst>
            </p:cNvPr>
            <p:cNvSpPr>
              <a:spLocks/>
            </p:cNvSpPr>
            <p:nvPr/>
          </p:nvSpPr>
          <p:spPr bwMode="auto">
            <a:xfrm>
              <a:off x="2571316" y="4867229"/>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a:extLst>
                <a:ext uri="{FF2B5EF4-FFF2-40B4-BE49-F238E27FC236}">
                  <a16:creationId xmlns:a16="http://schemas.microsoft.com/office/drawing/2014/main" id="{1BC5080D-D418-4C89-A1BF-EE3E47CB7AF9}"/>
                </a:ext>
              </a:extLst>
            </p:cNvPr>
            <p:cNvSpPr>
              <a:spLocks/>
            </p:cNvSpPr>
            <p:nvPr/>
          </p:nvSpPr>
          <p:spPr bwMode="auto">
            <a:xfrm>
              <a:off x="2571316" y="4974010"/>
              <a:ext cx="122202" cy="8843"/>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a:extLst>
                <a:ext uri="{FF2B5EF4-FFF2-40B4-BE49-F238E27FC236}">
                  <a16:creationId xmlns:a16="http://schemas.microsoft.com/office/drawing/2014/main" id="{E9F784B9-4FCE-4B39-ACA9-1130C87D4224}"/>
                </a:ext>
              </a:extLst>
            </p:cNvPr>
            <p:cNvSpPr>
              <a:spLocks/>
            </p:cNvSpPr>
            <p:nvPr/>
          </p:nvSpPr>
          <p:spPr bwMode="auto">
            <a:xfrm>
              <a:off x="2571316" y="5080847"/>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a:extLst>
                <a:ext uri="{FF2B5EF4-FFF2-40B4-BE49-F238E27FC236}">
                  <a16:creationId xmlns:a16="http://schemas.microsoft.com/office/drawing/2014/main" id="{AE22154F-13F7-4D23-AB17-036320E7F607}"/>
                </a:ext>
              </a:extLst>
            </p:cNvPr>
            <p:cNvSpPr>
              <a:spLocks/>
            </p:cNvSpPr>
            <p:nvPr/>
          </p:nvSpPr>
          <p:spPr bwMode="auto">
            <a:xfrm>
              <a:off x="2571316" y="5242512"/>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a:extLst>
                <a:ext uri="{FF2B5EF4-FFF2-40B4-BE49-F238E27FC236}">
                  <a16:creationId xmlns:a16="http://schemas.microsoft.com/office/drawing/2014/main" id="{C65C269C-FF83-4417-A6F9-54FB08B5C774}"/>
                </a:ext>
              </a:extLst>
            </p:cNvPr>
            <p:cNvSpPr>
              <a:spLocks/>
            </p:cNvSpPr>
            <p:nvPr/>
          </p:nvSpPr>
          <p:spPr bwMode="auto">
            <a:xfrm>
              <a:off x="2571316" y="534857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a:extLst>
                <a:ext uri="{FF2B5EF4-FFF2-40B4-BE49-F238E27FC236}">
                  <a16:creationId xmlns:a16="http://schemas.microsoft.com/office/drawing/2014/main" id="{BA5C5721-9E71-4F82-8B44-A3BDD3D0E3EC}"/>
                </a:ext>
              </a:extLst>
            </p:cNvPr>
            <p:cNvSpPr>
              <a:spLocks/>
            </p:cNvSpPr>
            <p:nvPr/>
          </p:nvSpPr>
          <p:spPr bwMode="auto">
            <a:xfrm>
              <a:off x="2571316" y="5452427"/>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a:extLst>
                <a:ext uri="{FF2B5EF4-FFF2-40B4-BE49-F238E27FC236}">
                  <a16:creationId xmlns:a16="http://schemas.microsoft.com/office/drawing/2014/main" id="{1FE96413-AAE8-47BA-9B50-40176F8E970A}"/>
                </a:ext>
              </a:extLst>
            </p:cNvPr>
            <p:cNvSpPr>
              <a:spLocks/>
            </p:cNvSpPr>
            <p:nvPr/>
          </p:nvSpPr>
          <p:spPr bwMode="auto">
            <a:xfrm>
              <a:off x="2510630" y="4041384"/>
              <a:ext cx="182888" cy="12491"/>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a:extLst>
                <a:ext uri="{FF2B5EF4-FFF2-40B4-BE49-F238E27FC236}">
                  <a16:creationId xmlns:a16="http://schemas.microsoft.com/office/drawing/2014/main" id="{34B21D06-9D93-4A21-8345-41AD49F6CCE8}"/>
                </a:ext>
              </a:extLst>
            </p:cNvPr>
            <p:cNvSpPr>
              <a:spLocks/>
            </p:cNvSpPr>
            <p:nvPr/>
          </p:nvSpPr>
          <p:spPr bwMode="auto">
            <a:xfrm>
              <a:off x="2510630" y="4415894"/>
              <a:ext cx="182888" cy="9562"/>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a:extLst>
                <a:ext uri="{FF2B5EF4-FFF2-40B4-BE49-F238E27FC236}">
                  <a16:creationId xmlns:a16="http://schemas.microsoft.com/office/drawing/2014/main" id="{458001B6-B95D-45EF-AAE3-CAD73E8FC333}"/>
                </a:ext>
              </a:extLst>
            </p:cNvPr>
            <p:cNvSpPr>
              <a:spLocks/>
            </p:cNvSpPr>
            <p:nvPr/>
          </p:nvSpPr>
          <p:spPr bwMode="auto">
            <a:xfrm>
              <a:off x="2510630" y="4788248"/>
              <a:ext cx="182888" cy="8843"/>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a:extLst>
                <a:ext uri="{FF2B5EF4-FFF2-40B4-BE49-F238E27FC236}">
                  <a16:creationId xmlns:a16="http://schemas.microsoft.com/office/drawing/2014/main" id="{70A0503A-ABD9-41C3-A853-426E7BF53849}"/>
                </a:ext>
              </a:extLst>
            </p:cNvPr>
            <p:cNvSpPr>
              <a:spLocks/>
            </p:cNvSpPr>
            <p:nvPr/>
          </p:nvSpPr>
          <p:spPr bwMode="auto">
            <a:xfrm>
              <a:off x="2510630" y="5162757"/>
              <a:ext cx="182888" cy="9562"/>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a:extLst>
                <a:ext uri="{FF2B5EF4-FFF2-40B4-BE49-F238E27FC236}">
                  <a16:creationId xmlns:a16="http://schemas.microsoft.com/office/drawing/2014/main" id="{22EBF70A-8CD6-4C29-86C6-3532A9FD2B14}"/>
                </a:ext>
              </a:extLst>
            </p:cNvPr>
            <p:cNvSpPr/>
            <p:nvPr/>
          </p:nvSpPr>
          <p:spPr>
            <a:xfrm>
              <a:off x="259721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0" name="Google Shape;555;p27">
              <a:extLst>
                <a:ext uri="{FF2B5EF4-FFF2-40B4-BE49-F238E27FC236}">
                  <a16:creationId xmlns:a16="http://schemas.microsoft.com/office/drawing/2014/main" id="{C2DA8D41-E251-4E58-AD6F-775630ADE5F4}"/>
                </a:ext>
              </a:extLst>
            </p:cNvPr>
            <p:cNvSpPr>
              <a:spLocks/>
            </p:cNvSpPr>
            <p:nvPr/>
          </p:nvSpPr>
          <p:spPr bwMode="auto">
            <a:xfrm>
              <a:off x="2607905" y="4617077"/>
              <a:ext cx="286796" cy="744266"/>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a:extLst>
                <a:ext uri="{FF2B5EF4-FFF2-40B4-BE49-F238E27FC236}">
                  <a16:creationId xmlns:a16="http://schemas.microsoft.com/office/drawing/2014/main" id="{049F15F4-DB61-4B16-BCE9-15A57E47A8B6}"/>
                </a:ext>
              </a:extLst>
            </p:cNvPr>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557;p27">
              <a:extLst>
                <a:ext uri="{FF2B5EF4-FFF2-40B4-BE49-F238E27FC236}">
                  <a16:creationId xmlns:a16="http://schemas.microsoft.com/office/drawing/2014/main" id="{B66A6C53-6FEF-48CB-8B6A-193B65869F3F}"/>
                </a:ext>
              </a:extLst>
            </p:cNvPr>
            <p:cNvSpPr/>
            <p:nvPr/>
          </p:nvSpPr>
          <p:spPr>
            <a:xfrm>
              <a:off x="2525752" y="3916353"/>
              <a:ext cx="395414"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558;p27">
              <a:extLst>
                <a:ext uri="{FF2B5EF4-FFF2-40B4-BE49-F238E27FC236}">
                  <a16:creationId xmlns:a16="http://schemas.microsoft.com/office/drawing/2014/main" id="{FDD2085B-3E74-4949-98E6-61C760F42426}"/>
                </a:ext>
              </a:extLst>
            </p:cNvPr>
            <p:cNvSpPr>
              <a:spLocks/>
            </p:cNvSpPr>
            <p:nvPr/>
          </p:nvSpPr>
          <p:spPr bwMode="auto">
            <a:xfrm>
              <a:off x="2568387" y="4063935"/>
              <a:ext cx="246559" cy="224009"/>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a:extLst>
                <a:ext uri="{FF2B5EF4-FFF2-40B4-BE49-F238E27FC236}">
                  <a16:creationId xmlns:a16="http://schemas.microsoft.com/office/drawing/2014/main" id="{D33CDE73-A506-4E2F-8A12-FD4B60D12F68}"/>
                </a:ext>
              </a:extLst>
            </p:cNvPr>
            <p:cNvSpPr>
              <a:spLocks/>
            </p:cNvSpPr>
            <p:nvPr/>
          </p:nvSpPr>
          <p:spPr bwMode="auto">
            <a:xfrm>
              <a:off x="2586681" y="4259646"/>
              <a:ext cx="216603" cy="130382"/>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a:extLst>
                <a:ext uri="{FF2B5EF4-FFF2-40B4-BE49-F238E27FC236}">
                  <a16:creationId xmlns:a16="http://schemas.microsoft.com/office/drawing/2014/main" id="{6F83F712-A825-4582-A660-835B8B986D04}"/>
                </a:ext>
              </a:extLst>
            </p:cNvPr>
            <p:cNvSpPr>
              <a:spLocks/>
            </p:cNvSpPr>
            <p:nvPr/>
          </p:nvSpPr>
          <p:spPr bwMode="auto">
            <a:xfrm rot="41933">
              <a:off x="2590197" y="4314548"/>
              <a:ext cx="215526" cy="77273"/>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a:extLst>
                <a:ext uri="{FF2B5EF4-FFF2-40B4-BE49-F238E27FC236}">
                  <a16:creationId xmlns:a16="http://schemas.microsoft.com/office/drawing/2014/main" id="{2806A9E4-BAAF-45FB-999A-BD4F8BD62A8B}"/>
                </a:ext>
              </a:extLst>
            </p:cNvPr>
            <p:cNvSpPr>
              <a:spLocks/>
            </p:cNvSpPr>
            <p:nvPr/>
          </p:nvSpPr>
          <p:spPr bwMode="auto">
            <a:xfrm>
              <a:off x="2724193" y="5007670"/>
              <a:ext cx="239982" cy="24213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a:extLst>
                <a:ext uri="{FF2B5EF4-FFF2-40B4-BE49-F238E27FC236}">
                  <a16:creationId xmlns:a16="http://schemas.microsoft.com/office/drawing/2014/main" id="{8F147D27-1B5E-40C5-BF04-046AFC657F02}"/>
                </a:ext>
              </a:extLst>
            </p:cNvPr>
            <p:cNvSpPr>
              <a:spLocks/>
            </p:cNvSpPr>
            <p:nvPr/>
          </p:nvSpPr>
          <p:spPr bwMode="auto">
            <a:xfrm>
              <a:off x="2730052" y="4358081"/>
              <a:ext cx="356326" cy="853756"/>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a:extLst>
                <a:ext uri="{FF2B5EF4-FFF2-40B4-BE49-F238E27FC236}">
                  <a16:creationId xmlns:a16="http://schemas.microsoft.com/office/drawing/2014/main" id="{C93A1851-D711-4290-A533-B84AFD251207}"/>
                </a:ext>
              </a:extLst>
            </p:cNvPr>
            <p:cNvSpPr>
              <a:spLocks/>
            </p:cNvSpPr>
            <p:nvPr/>
          </p:nvSpPr>
          <p:spPr bwMode="auto">
            <a:xfrm>
              <a:off x="2842692" y="4373447"/>
              <a:ext cx="243685" cy="838391"/>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a:extLst>
                <a:ext uri="{FF2B5EF4-FFF2-40B4-BE49-F238E27FC236}">
                  <a16:creationId xmlns:a16="http://schemas.microsoft.com/office/drawing/2014/main" id="{658AD994-179C-4BC4-8734-F92C76B58194}"/>
                </a:ext>
              </a:extLst>
            </p:cNvPr>
            <p:cNvSpPr>
              <a:spLocks/>
            </p:cNvSpPr>
            <p:nvPr/>
          </p:nvSpPr>
          <p:spPr bwMode="auto">
            <a:xfrm>
              <a:off x="2846063" y="4187684"/>
              <a:ext cx="240314" cy="242083"/>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a:extLst>
                <a:ext uri="{FF2B5EF4-FFF2-40B4-BE49-F238E27FC236}">
                  <a16:creationId xmlns:a16="http://schemas.microsoft.com/office/drawing/2014/main" id="{897B7248-B427-4E36-8A8D-8B8BA6F1B1EE}"/>
                </a:ext>
              </a:extLst>
            </p:cNvPr>
            <p:cNvSpPr>
              <a:spLocks/>
            </p:cNvSpPr>
            <p:nvPr/>
          </p:nvSpPr>
          <p:spPr bwMode="auto">
            <a:xfrm>
              <a:off x="2942952" y="4186493"/>
              <a:ext cx="79755" cy="77267"/>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a:extLst>
                <a:ext uri="{FF2B5EF4-FFF2-40B4-BE49-F238E27FC236}">
                  <a16:creationId xmlns:a16="http://schemas.microsoft.com/office/drawing/2014/main" id="{27F9B64D-A785-49D0-9E38-1C5C0CF2A1EA}"/>
                </a:ext>
              </a:extLst>
            </p:cNvPr>
            <p:cNvSpPr>
              <a:spLocks/>
            </p:cNvSpPr>
            <p:nvPr/>
          </p:nvSpPr>
          <p:spPr bwMode="auto">
            <a:xfrm>
              <a:off x="2339458" y="4663117"/>
              <a:ext cx="777649" cy="963467"/>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a:extLst>
                <a:ext uri="{FF2B5EF4-FFF2-40B4-BE49-F238E27FC236}">
                  <a16:creationId xmlns:a16="http://schemas.microsoft.com/office/drawing/2014/main" id="{29948167-C99E-4B62-83FF-F22A305F1464}"/>
                </a:ext>
              </a:extLst>
            </p:cNvPr>
            <p:cNvSpPr>
              <a:spLocks/>
            </p:cNvSpPr>
            <p:nvPr/>
          </p:nvSpPr>
          <p:spPr bwMode="auto">
            <a:xfrm>
              <a:off x="2375983" y="4821897"/>
              <a:ext cx="741115" cy="804661"/>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a:extLst>
                <a:ext uri="{FF2B5EF4-FFF2-40B4-BE49-F238E27FC236}">
                  <a16:creationId xmlns:a16="http://schemas.microsoft.com/office/drawing/2014/main" id="{2EA1571E-224B-4C41-8008-9ACCFA97EF46}"/>
                </a:ext>
              </a:extLst>
            </p:cNvPr>
            <p:cNvSpPr/>
            <p:nvPr/>
          </p:nvSpPr>
          <p:spPr>
            <a:xfrm>
              <a:off x="2435235" y="4872304"/>
              <a:ext cx="45893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4" name="Google Shape;569;p27">
              <a:extLst>
                <a:ext uri="{FF2B5EF4-FFF2-40B4-BE49-F238E27FC236}">
                  <a16:creationId xmlns:a16="http://schemas.microsoft.com/office/drawing/2014/main" id="{92C602CA-445D-43A6-98E8-436FEC7016F5}"/>
                </a:ext>
              </a:extLst>
            </p:cNvPr>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5" name="Google Shape;570;p27">
              <a:extLst>
                <a:ext uri="{FF2B5EF4-FFF2-40B4-BE49-F238E27FC236}">
                  <a16:creationId xmlns:a16="http://schemas.microsoft.com/office/drawing/2014/main" id="{F78F5A96-85AB-4C5B-9080-997A5919856A}"/>
                </a:ext>
              </a:extLst>
            </p:cNvPr>
            <p:cNvSpPr>
              <a:spLocks/>
            </p:cNvSpPr>
            <p:nvPr/>
          </p:nvSpPr>
          <p:spPr bwMode="auto">
            <a:xfrm>
              <a:off x="2894646" y="4821907"/>
              <a:ext cx="658432" cy="76814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a:extLst>
                <a:ext uri="{FF2B5EF4-FFF2-40B4-BE49-F238E27FC236}">
                  <a16:creationId xmlns:a16="http://schemas.microsoft.com/office/drawing/2014/main" id="{181830FF-C687-43F3-9A88-9DD09DEB8CC8}"/>
                </a:ext>
              </a:extLst>
            </p:cNvPr>
            <p:cNvSpPr>
              <a:spLocks/>
            </p:cNvSpPr>
            <p:nvPr/>
          </p:nvSpPr>
          <p:spPr bwMode="auto">
            <a:xfrm>
              <a:off x="2927587" y="4821907"/>
              <a:ext cx="625491" cy="76814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a:extLst>
                <a:ext uri="{FF2B5EF4-FFF2-40B4-BE49-F238E27FC236}">
                  <a16:creationId xmlns:a16="http://schemas.microsoft.com/office/drawing/2014/main" id="{434C7008-B7E6-4241-AF02-8AB893ACCC65}"/>
                </a:ext>
              </a:extLst>
            </p:cNvPr>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id="{03FB92F6-D2A0-4DFB-BF06-8BF15F9A7148}"/>
                  </a:ext>
                </a:extLst>
              </p:cNvPr>
              <p:cNvSpPr>
                <a:spLocks/>
              </p:cNvSpPr>
              <p:nvPr/>
            </p:nvSpPr>
            <p:spPr bwMode="auto">
              <a:xfrm>
                <a:off x="2774143" y="4562865"/>
                <a:ext cx="112751" cy="98104"/>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a:extLst>
                  <a:ext uri="{FF2B5EF4-FFF2-40B4-BE49-F238E27FC236}">
                    <a16:creationId xmlns:a16="http://schemas.microsoft.com/office/drawing/2014/main" id="{C61E212A-6C5A-417B-84B7-3CD00E27140B}"/>
                  </a:ext>
                </a:extLst>
              </p:cNvPr>
              <p:cNvSpPr>
                <a:spLocks/>
              </p:cNvSpPr>
              <p:nvPr/>
            </p:nvSpPr>
            <p:spPr bwMode="auto">
              <a:xfrm>
                <a:off x="2897782" y="4536556"/>
                <a:ext cx="65882" cy="66600"/>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a:extLst>
                  <a:ext uri="{FF2B5EF4-FFF2-40B4-BE49-F238E27FC236}">
                    <a16:creationId xmlns:a16="http://schemas.microsoft.com/office/drawing/2014/main" id="{B3E332AB-AB18-4A5D-8EB2-AAF143056D50}"/>
                  </a:ext>
                </a:extLst>
              </p:cNvPr>
              <p:cNvSpPr>
                <a:spLocks/>
              </p:cNvSpPr>
              <p:nvPr/>
            </p:nvSpPr>
            <p:spPr bwMode="auto">
              <a:xfrm>
                <a:off x="2967311" y="4565794"/>
                <a:ext cx="127287" cy="127342"/>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a:extLst>
                <a:ext uri="{FF2B5EF4-FFF2-40B4-BE49-F238E27FC236}">
                  <a16:creationId xmlns:a16="http://schemas.microsoft.com/office/drawing/2014/main" id="{F70916CA-87A6-47D6-A24B-98516D611C09}"/>
                </a:ext>
              </a:extLst>
            </p:cNvPr>
            <p:cNvSpPr>
              <a:spLocks/>
            </p:cNvSpPr>
            <p:nvPr/>
          </p:nvSpPr>
          <p:spPr bwMode="auto">
            <a:xfrm>
              <a:off x="3028510" y="5577559"/>
              <a:ext cx="389985" cy="49024"/>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a:extLst>
              <a:ext uri="{FF2B5EF4-FFF2-40B4-BE49-F238E27FC236}">
                <a16:creationId xmlns:a16="http://schemas.microsoft.com/office/drawing/2014/main" id="{BF3D61B2-9554-4AFD-83E7-A4184D62832E}"/>
              </a:ext>
            </a:extLst>
          </p:cNvPr>
          <p:cNvSpPr>
            <a:spLocks/>
          </p:cNvSpPr>
          <p:nvPr/>
        </p:nvSpPr>
        <p:spPr bwMode="auto">
          <a:xfrm>
            <a:off x="3308350" y="6418263"/>
            <a:ext cx="265113"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a:extLst>
              <a:ext uri="{FF2B5EF4-FFF2-40B4-BE49-F238E27FC236}">
                <a16:creationId xmlns:a16="http://schemas.microsoft.com/office/drawing/2014/main" id="{3A469F30-73FE-458E-A550-6A1A05C19EA0}"/>
              </a:ext>
            </a:extLst>
          </p:cNvPr>
          <p:cNvGrpSpPr>
            <a:grpSpLocks/>
          </p:cNvGrpSpPr>
          <p:nvPr userDrawn="1"/>
        </p:nvGrpSpPr>
        <p:grpSpPr bwMode="auto">
          <a:xfrm>
            <a:off x="1524000" y="5626100"/>
            <a:ext cx="9320213" cy="1231900"/>
            <a:chOff x="1524301" y="5626805"/>
            <a:chExt cx="9320239" cy="1231195"/>
          </a:xfrm>
        </p:grpSpPr>
        <p:sp>
          <p:nvSpPr>
            <p:cNvPr id="230" name="Google Shape;577;p27">
              <a:extLst>
                <a:ext uri="{FF2B5EF4-FFF2-40B4-BE49-F238E27FC236}">
                  <a16:creationId xmlns:a16="http://schemas.microsoft.com/office/drawing/2014/main" id="{7EAB0D84-FA24-42AA-9A7C-05EABEDF85EB}"/>
                </a:ext>
              </a:extLst>
            </p:cNvPr>
            <p:cNvSpPr>
              <a:spLocks/>
            </p:cNvSpPr>
            <p:nvPr/>
          </p:nvSpPr>
          <p:spPr bwMode="auto">
            <a:xfrm>
              <a:off x="3307961" y="6403010"/>
              <a:ext cx="265628" cy="451390"/>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a:extLst>
                <a:ext uri="{FF2B5EF4-FFF2-40B4-BE49-F238E27FC236}">
                  <a16:creationId xmlns:a16="http://schemas.microsoft.com/office/drawing/2014/main" id="{3F60558B-04B7-4E68-9A9F-1F93AD625B53}"/>
                </a:ext>
              </a:extLst>
            </p:cNvPr>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id="{053F1E34-E86D-497C-96EF-2F187182CDC4}"/>
                  </a:ext>
                </a:extLst>
              </p:cNvPr>
              <p:cNvSpPr>
                <a:spLocks/>
              </p:cNvSpPr>
              <p:nvPr/>
            </p:nvSpPr>
            <p:spPr bwMode="auto">
              <a:xfrm>
                <a:off x="929285" y="5051507"/>
                <a:ext cx="7315206" cy="420715"/>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a:extLst>
                  <a:ext uri="{FF2B5EF4-FFF2-40B4-BE49-F238E27FC236}">
                    <a16:creationId xmlns:a16="http://schemas.microsoft.com/office/drawing/2014/main" id="{E78B0740-3DD1-47DA-ABBC-34E3609880B1}"/>
                  </a:ext>
                </a:extLst>
              </p:cNvPr>
              <p:cNvSpPr>
                <a:spLocks/>
              </p:cNvSpPr>
              <p:nvPr/>
            </p:nvSpPr>
            <p:spPr bwMode="auto">
              <a:xfrm>
                <a:off x="929285" y="5051507"/>
                <a:ext cx="7315206" cy="133919"/>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a:extLst>
                  <a:ext uri="{FF2B5EF4-FFF2-40B4-BE49-F238E27FC236}">
                    <a16:creationId xmlns:a16="http://schemas.microsoft.com/office/drawing/2014/main" id="{EF13C5B2-0522-474E-B4C4-B8A0EAC3C8B2}"/>
                  </a:ext>
                </a:extLst>
              </p:cNvPr>
              <p:cNvSpPr>
                <a:spLocks/>
              </p:cNvSpPr>
              <p:nvPr/>
            </p:nvSpPr>
            <p:spPr bwMode="auto">
              <a:xfrm>
                <a:off x="6668743" y="5831311"/>
                <a:ext cx="264854" cy="451390"/>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a:extLst>
                  <a:ext uri="{FF2B5EF4-FFF2-40B4-BE49-F238E27FC236}">
                    <a16:creationId xmlns:a16="http://schemas.microsoft.com/office/drawing/2014/main" id="{EDB9FD4F-7453-4499-986A-9EA9CDEAC60F}"/>
                  </a:ext>
                </a:extLst>
              </p:cNvPr>
              <p:cNvSpPr>
                <a:spLocks/>
              </p:cNvSpPr>
              <p:nvPr/>
            </p:nvSpPr>
            <p:spPr bwMode="auto">
              <a:xfrm>
                <a:off x="6668743" y="5831311"/>
                <a:ext cx="264854" cy="164649"/>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a:extLst>
                  <a:ext uri="{FF2B5EF4-FFF2-40B4-BE49-F238E27FC236}">
                    <a16:creationId xmlns:a16="http://schemas.microsoft.com/office/drawing/2014/main" id="{25C7F509-5457-497C-8946-61A4CEA0D5E1}"/>
                  </a:ext>
                </a:extLst>
              </p:cNvPr>
              <p:cNvSpPr>
                <a:spLocks/>
              </p:cNvSpPr>
              <p:nvPr/>
            </p:nvSpPr>
            <p:spPr bwMode="auto">
              <a:xfrm>
                <a:off x="1654207" y="5472167"/>
                <a:ext cx="5864644" cy="359200"/>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a:extLst>
                  <a:ext uri="{FF2B5EF4-FFF2-40B4-BE49-F238E27FC236}">
                    <a16:creationId xmlns:a16="http://schemas.microsoft.com/office/drawing/2014/main" id="{C2EC87D8-3B27-4C6A-B1D7-C8890E091355}"/>
                  </a:ext>
                </a:extLst>
              </p:cNvPr>
              <p:cNvSpPr>
                <a:spLocks/>
              </p:cNvSpPr>
              <p:nvPr/>
            </p:nvSpPr>
            <p:spPr bwMode="auto">
              <a:xfrm>
                <a:off x="1654207" y="5472167"/>
                <a:ext cx="5864644" cy="1763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1680156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61D60F5F-6297-41C6-9059-18AB55E1BB00}"/>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E62E0B5B-2323-46FC-BA0E-A7EAAE2A8050}"/>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9C3274C8-516E-400F-8D99-3913F6313927}"/>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41E7D521-FEC2-4858-8CA6-418A811D1824}"/>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410FAC80-D1F0-49EC-9D6A-0026213B5C40}"/>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DEC54E31-3353-4DC6-AF0A-EA1457D29FB8}"/>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3F9A4493-5FB5-443D-B85F-A3E5F82C7C3D}"/>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2B1C57C3-7521-4308-A1A8-C6EC40E1B724}"/>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AD633B19-A54C-46C3-BC92-4A2A6FD52DFD}"/>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8B14B06A-4EDC-480B-B8F3-74EF967238F6}"/>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04C700A5-B9E7-464D-98A5-CB0829E8BACB}"/>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005E22B9-B637-4CC0-A362-5DFFE5D6E2FA}"/>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A8842D2B-22ED-46DC-B29E-4D2EE0A7FA4A}"/>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E8D1AC38-D022-4909-BC11-091600B748AB}"/>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29E0623F-51A7-4F53-8AED-E13896ED53BF}"/>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6CCE2AB8-A27D-4CB5-B317-3812001B95EA}"/>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7FAA151E-4DE4-4E39-8DCE-04FDD4C815F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0609853F-98FC-43B2-BEEC-268E6E680C0E}"/>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2FD259BC-405F-4A65-822D-3C3EA2DAA757}"/>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54EF0E55-2D4F-406A-B01C-6C705CDC3065}"/>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456AF28E-4E0F-4AB4-8E89-F207A6C115D2}"/>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DC07D406-63A1-4FA2-BB61-B8811EE1F72B}"/>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2C7A9EFA-0860-4690-BFB1-BAC5528E34D7}"/>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E0D556A5-7940-45B5-8FCE-C8767231816A}"/>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B433054E-07A7-42DC-8F3C-4DEE44F76DC3}"/>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A05C30EC-60CD-4832-99FB-C58B0AE75273}"/>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504E1110-0465-4742-9F22-2D3436AE8D3C}"/>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9E2B86CA-A5E7-49D1-8782-F4E580DF82C0}"/>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AA83A050-662C-41B0-9677-2E6E8FA2EBDE}"/>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55C2BFE1-551B-4AD7-9857-FDAEECFE3A5F}"/>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F6B94A80-4022-4104-96D4-711727F96F00}"/>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68F077CC-46C1-4D49-B326-82BCB92B077E}"/>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7BE834C8-FBD1-4C74-A262-EC915499852B}"/>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B184EFD3-98E8-4406-8B54-02D8A9D98A2E}"/>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F7D71E7F-3F77-45BA-8A0D-A6C5314DD13E}"/>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E4850644-6373-4705-B2DB-4B50BC440AF4}"/>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2E3BE9DB-163E-4E22-8518-0D3B046CEE50}"/>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9F83E304-6DFA-4EE5-9C73-67183AEBDD58}"/>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6ECA07CA-64E1-485D-AE09-AFFDED82CFD7}"/>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45ED04A7-FA6C-49DB-9815-8067690F4905}"/>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24E1C65F-CC7E-45B3-9638-381DA76D11C6}"/>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657F7932-1E62-4937-9EA1-B39E5F016EC6}"/>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CD650F77-DD70-4D75-8659-0B3A172524E2}"/>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5FA37007-EDCC-43D2-BD52-6D7ECE911E41}"/>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142A1748-B852-4B59-B641-C7FAFB98E95C}"/>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C9E91D84-AE7F-48EE-AD96-2C0EFE2C97DE}"/>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6FACA612-20A5-4219-853A-17775190F753}"/>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F7F64DB6-BC02-4C13-BB47-7A2F6A5675FF}"/>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C0D456D4-C337-4FBD-AC4B-DB1740358CFA}"/>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24763C0D-B528-41BB-98B0-D680A5BBD1FF}"/>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B57A7D94-CCE0-4FD2-86C2-263B3BDC4C38}"/>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A3FED071-3F2D-4901-ADB3-E90762634B9B}"/>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449874B7-633F-4B24-97D8-97E9EA8A9B8F}"/>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0232C11B-F93C-4E85-AA53-AD38D96B607F}"/>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3CA7558C-E594-4504-AE40-4121C34915AC}"/>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A4E490D5-AE9C-466B-B392-C76CEE4E3EB7}"/>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9FA214EE-A6B4-46A9-8DB2-85F700C47BEF}"/>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8E6901CE-52A0-4A17-BD06-65C875D95875}"/>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FA7C3A2A-F8A7-4FD6-A038-A395146E7B5B}"/>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1C567D40-396F-454C-893A-97CC6C45D6DC}"/>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D718CB20-96E5-4328-BF31-7AA0DD21A879}"/>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26D839ED-B4DC-47D9-84D1-19C96B83BA92}"/>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E87C6347-57FB-4A83-8C50-F23265A6F56E}"/>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5E29CDFF-4A65-46EF-ADCA-FB97030C6BE1}"/>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99D2A601-9E54-4C8A-8F39-669D90725BAB}"/>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170CF087-290E-4E8C-A26B-A78F29F75D78}"/>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66E286D9-D420-4888-887C-E3ABF4B7BFDA}"/>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810F4E9F-2892-4502-AE54-3A2F5CC0C223}"/>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BF9633D6-5FCF-47B4-8A96-717F55F94245}"/>
              </a:ext>
            </a:extLst>
          </p:cNvPr>
          <p:cNvSpPr/>
          <p:nvPr userDrawn="1"/>
        </p:nvSpPr>
        <p:spPr>
          <a:xfrm rot="126755">
            <a:off x="3092450" y="1090613"/>
            <a:ext cx="5549900"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B209C42E-0E75-490D-960F-773387662332}"/>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D9B1077E-4DD4-4C13-91DD-AD5B3AB06BF2}"/>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211;p3">
            <a:extLst>
              <a:ext uri="{FF2B5EF4-FFF2-40B4-BE49-F238E27FC236}">
                <a16:creationId xmlns:a16="http://schemas.microsoft.com/office/drawing/2014/main" id="{15A66303-702D-4198-800A-935654FE499C}"/>
              </a:ext>
            </a:extLst>
          </p:cNvPr>
          <p:cNvGrpSpPr>
            <a:grpSpLocks/>
          </p:cNvGrpSpPr>
          <p:nvPr userDrawn="1"/>
        </p:nvGrpSpPr>
        <p:grpSpPr bwMode="auto">
          <a:xfrm>
            <a:off x="1030288" y="1581150"/>
            <a:ext cx="444500" cy="398463"/>
            <a:chOff x="2495125" y="2142250"/>
            <a:chExt cx="444275" cy="398525"/>
          </a:xfrm>
        </p:grpSpPr>
        <p:sp>
          <p:nvSpPr>
            <p:cNvPr id="74" name="Google Shape;212;p3">
              <a:extLst>
                <a:ext uri="{FF2B5EF4-FFF2-40B4-BE49-F238E27FC236}">
                  <a16:creationId xmlns:a16="http://schemas.microsoft.com/office/drawing/2014/main" id="{32E52FE6-1194-4A19-A23E-A17F63D183BA}"/>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a:extLst>
                <a:ext uri="{FF2B5EF4-FFF2-40B4-BE49-F238E27FC236}">
                  <a16:creationId xmlns:a16="http://schemas.microsoft.com/office/drawing/2014/main" id="{8AA79F86-ADB8-42EA-82E2-D63F42C1C818}"/>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6" name="Google Shape;214;p3">
            <a:extLst>
              <a:ext uri="{FF2B5EF4-FFF2-40B4-BE49-F238E27FC236}">
                <a16:creationId xmlns:a16="http://schemas.microsoft.com/office/drawing/2014/main" id="{E2BCA7B1-8C51-4A1A-9968-277C4A570691}"/>
              </a:ext>
            </a:extLst>
          </p:cNvPr>
          <p:cNvGrpSpPr>
            <a:grpSpLocks/>
          </p:cNvGrpSpPr>
          <p:nvPr userDrawn="1"/>
        </p:nvGrpSpPr>
        <p:grpSpPr bwMode="auto">
          <a:xfrm>
            <a:off x="10560050" y="5038725"/>
            <a:ext cx="292100" cy="280988"/>
            <a:chOff x="3243875" y="2372825"/>
            <a:chExt cx="291375" cy="281375"/>
          </a:xfrm>
        </p:grpSpPr>
        <p:sp>
          <p:nvSpPr>
            <p:cNvPr id="77" name="Google Shape;215;p3">
              <a:extLst>
                <a:ext uri="{FF2B5EF4-FFF2-40B4-BE49-F238E27FC236}">
                  <a16:creationId xmlns:a16="http://schemas.microsoft.com/office/drawing/2014/main" id="{1924E10A-D8D1-47D5-9A10-BC4FA0717A5A}"/>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8" name="Google Shape;216;p3">
              <a:extLst>
                <a:ext uri="{FF2B5EF4-FFF2-40B4-BE49-F238E27FC236}">
                  <a16:creationId xmlns:a16="http://schemas.microsoft.com/office/drawing/2014/main" id="{206F9A28-6C58-43EF-B21B-E90961C49933}"/>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9" name="Google Shape;217;p3">
              <a:extLst>
                <a:ext uri="{FF2B5EF4-FFF2-40B4-BE49-F238E27FC236}">
                  <a16:creationId xmlns:a16="http://schemas.microsoft.com/office/drawing/2014/main" id="{4AA8FDE2-9B59-4276-B627-23742DC94A8D}"/>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218;p3">
              <a:extLst>
                <a:ext uri="{FF2B5EF4-FFF2-40B4-BE49-F238E27FC236}">
                  <a16:creationId xmlns:a16="http://schemas.microsoft.com/office/drawing/2014/main" id="{9D4674F2-9540-4040-9ACC-F3943C6B729C}"/>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219;p3">
              <a:extLst>
                <a:ext uri="{FF2B5EF4-FFF2-40B4-BE49-F238E27FC236}">
                  <a16:creationId xmlns:a16="http://schemas.microsoft.com/office/drawing/2014/main" id="{58CDE21C-6302-4DCD-81CD-DB586CF25194}"/>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220;p3">
              <a:extLst>
                <a:ext uri="{FF2B5EF4-FFF2-40B4-BE49-F238E27FC236}">
                  <a16:creationId xmlns:a16="http://schemas.microsoft.com/office/drawing/2014/main" id="{EF8EF326-A937-4418-B065-2829FB6F7A09}"/>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3" name="Google Shape;221;p3">
              <a:extLst>
                <a:ext uri="{FF2B5EF4-FFF2-40B4-BE49-F238E27FC236}">
                  <a16:creationId xmlns:a16="http://schemas.microsoft.com/office/drawing/2014/main" id="{B27F9E8F-9390-48BB-9823-C7ADAC407A45}"/>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84" name="Google Shape;222;p3">
              <a:extLst>
                <a:ext uri="{FF2B5EF4-FFF2-40B4-BE49-F238E27FC236}">
                  <a16:creationId xmlns:a16="http://schemas.microsoft.com/office/drawing/2014/main" id="{856E07FC-098A-492D-9616-C056ED2331E7}"/>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223;p3">
              <a:extLst>
                <a:ext uri="{FF2B5EF4-FFF2-40B4-BE49-F238E27FC236}">
                  <a16:creationId xmlns:a16="http://schemas.microsoft.com/office/drawing/2014/main" id="{23448699-1618-418F-97A1-FB1EEC6761C7}"/>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224;p3">
              <a:extLst>
                <a:ext uri="{FF2B5EF4-FFF2-40B4-BE49-F238E27FC236}">
                  <a16:creationId xmlns:a16="http://schemas.microsoft.com/office/drawing/2014/main" id="{09323BF0-D958-4A06-8B70-FAE414F6991D}"/>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a:extLst>
              <a:ext uri="{FF2B5EF4-FFF2-40B4-BE49-F238E27FC236}">
                <a16:creationId xmlns:a16="http://schemas.microsoft.com/office/drawing/2014/main" id="{A75BFAC1-D8BE-484F-AB26-61BE4C3D8520}"/>
              </a:ext>
            </a:extLst>
          </p:cNvPr>
          <p:cNvGrpSpPr>
            <a:grpSpLocks/>
          </p:cNvGrpSpPr>
          <p:nvPr userDrawn="1"/>
        </p:nvGrpSpPr>
        <p:grpSpPr bwMode="auto">
          <a:xfrm>
            <a:off x="10777538" y="714375"/>
            <a:ext cx="168275" cy="168275"/>
            <a:chOff x="4954425" y="2036375"/>
            <a:chExt cx="166675" cy="168575"/>
          </a:xfrm>
        </p:grpSpPr>
        <p:sp>
          <p:nvSpPr>
            <p:cNvPr id="88" name="Google Shape;226;p3">
              <a:extLst>
                <a:ext uri="{FF2B5EF4-FFF2-40B4-BE49-F238E27FC236}">
                  <a16:creationId xmlns:a16="http://schemas.microsoft.com/office/drawing/2014/main" id="{421E89DB-1EFA-4536-8124-2E06DB11A19C}"/>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a:extLst>
                <a:ext uri="{FF2B5EF4-FFF2-40B4-BE49-F238E27FC236}">
                  <a16:creationId xmlns:a16="http://schemas.microsoft.com/office/drawing/2014/main" id="{7DAB34A5-DE54-457F-8182-6496CC7688CF}"/>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0" name="Google Shape;228;p3">
            <a:extLst>
              <a:ext uri="{FF2B5EF4-FFF2-40B4-BE49-F238E27FC236}">
                <a16:creationId xmlns:a16="http://schemas.microsoft.com/office/drawing/2014/main" id="{631F063F-A207-45F0-925E-EC7A5D349633}"/>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a:extLst>
              <a:ext uri="{FF2B5EF4-FFF2-40B4-BE49-F238E27FC236}">
                <a16:creationId xmlns:a16="http://schemas.microsoft.com/office/drawing/2014/main" id="{88C70359-81DB-4202-8F3A-438D4FEDEF68}"/>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92" name="Google Shape;230;p3">
            <a:extLst>
              <a:ext uri="{FF2B5EF4-FFF2-40B4-BE49-F238E27FC236}">
                <a16:creationId xmlns:a16="http://schemas.microsoft.com/office/drawing/2014/main" id="{CF56EEC0-7DB6-42B7-AB3D-BF28CFBA89D2}"/>
              </a:ext>
            </a:extLst>
          </p:cNvPr>
          <p:cNvGrpSpPr>
            <a:grpSpLocks/>
          </p:cNvGrpSpPr>
          <p:nvPr userDrawn="1"/>
        </p:nvGrpSpPr>
        <p:grpSpPr bwMode="auto">
          <a:xfrm>
            <a:off x="1274763" y="5541963"/>
            <a:ext cx="166687" cy="168275"/>
            <a:chOff x="4954425" y="2036375"/>
            <a:chExt cx="166675" cy="168575"/>
          </a:xfrm>
        </p:grpSpPr>
        <p:sp>
          <p:nvSpPr>
            <p:cNvPr id="93" name="Google Shape;231;p3">
              <a:extLst>
                <a:ext uri="{FF2B5EF4-FFF2-40B4-BE49-F238E27FC236}">
                  <a16:creationId xmlns:a16="http://schemas.microsoft.com/office/drawing/2014/main" id="{141D8A63-3FC3-4FF2-8028-D66334CCEFB5}"/>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232;p3">
              <a:extLst>
                <a:ext uri="{FF2B5EF4-FFF2-40B4-BE49-F238E27FC236}">
                  <a16:creationId xmlns:a16="http://schemas.microsoft.com/office/drawing/2014/main" id="{11D45CDA-B376-4277-8288-F9F2999736CD}"/>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5" name="Google Shape;769;p31">
            <a:extLst>
              <a:ext uri="{FF2B5EF4-FFF2-40B4-BE49-F238E27FC236}">
                <a16:creationId xmlns:a16="http://schemas.microsoft.com/office/drawing/2014/main" id="{38FD7314-4F7E-428B-AE90-E00F0163D2E6}"/>
              </a:ext>
            </a:extLst>
          </p:cNvPr>
          <p:cNvGrpSpPr>
            <a:grpSpLocks/>
          </p:cNvGrpSpPr>
          <p:nvPr userDrawn="1"/>
        </p:nvGrpSpPr>
        <p:grpSpPr bwMode="auto">
          <a:xfrm>
            <a:off x="2547938" y="3587750"/>
            <a:ext cx="2600325" cy="2522538"/>
            <a:chOff x="5641385" y="2381306"/>
            <a:chExt cx="2599446" cy="2521829"/>
          </a:xfrm>
        </p:grpSpPr>
        <p:sp>
          <p:nvSpPr>
            <p:cNvPr id="96" name="Google Shape;770;p31">
              <a:extLst>
                <a:ext uri="{FF2B5EF4-FFF2-40B4-BE49-F238E27FC236}">
                  <a16:creationId xmlns:a16="http://schemas.microsoft.com/office/drawing/2014/main" id="{294EE3C4-75C0-4F33-8F25-9E9C819BBFF4}"/>
                </a:ext>
              </a:extLst>
            </p:cNvPr>
            <p:cNvSpPr>
              <a:spLocks/>
            </p:cNvSpPr>
            <p:nvPr/>
          </p:nvSpPr>
          <p:spPr bwMode="auto">
            <a:xfrm>
              <a:off x="5715495" y="4459755"/>
              <a:ext cx="2364987" cy="36123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a:extLst>
                <a:ext uri="{FF2B5EF4-FFF2-40B4-BE49-F238E27FC236}">
                  <a16:creationId xmlns:a16="http://schemas.microsoft.com/office/drawing/2014/main" id="{70057D8A-3F78-4705-9BAB-26DC6B6B5B71}"/>
                </a:ext>
              </a:extLst>
            </p:cNvPr>
            <p:cNvGrpSpPr>
              <a:grpSpLocks/>
            </p:cNvGrpSpPr>
            <p:nvPr/>
          </p:nvGrpSpPr>
          <p:grpSpPr bwMode="auto">
            <a:xfrm flipH="1">
              <a:off x="6793275" y="3690844"/>
              <a:ext cx="1447557" cy="1002468"/>
              <a:chOff x="4799733" y="3457797"/>
              <a:chExt cx="2301388" cy="1593766"/>
            </a:xfrm>
          </p:grpSpPr>
          <p:sp>
            <p:nvSpPr>
              <p:cNvPr id="152" name="Google Shape;772;p31">
                <a:extLst>
                  <a:ext uri="{FF2B5EF4-FFF2-40B4-BE49-F238E27FC236}">
                    <a16:creationId xmlns:a16="http://schemas.microsoft.com/office/drawing/2014/main" id="{63C6CF8A-2D02-4683-A026-6B85AB776CA2}"/>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a:extLst>
                  <a:ext uri="{FF2B5EF4-FFF2-40B4-BE49-F238E27FC236}">
                    <a16:creationId xmlns:a16="http://schemas.microsoft.com/office/drawing/2014/main" id="{0E83913B-4B00-4AAD-93A2-242798B3D81B}"/>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a:extLst>
                  <a:ext uri="{FF2B5EF4-FFF2-40B4-BE49-F238E27FC236}">
                    <a16:creationId xmlns:a16="http://schemas.microsoft.com/office/drawing/2014/main" id="{7EA957C9-9D52-4EE5-A85F-507D2BC6AB69}"/>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a:extLst>
                  <a:ext uri="{FF2B5EF4-FFF2-40B4-BE49-F238E27FC236}">
                    <a16:creationId xmlns:a16="http://schemas.microsoft.com/office/drawing/2014/main" id="{CCDF0786-66CD-46C5-9DCA-89E5B31C54BC}"/>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a:extLst>
                  <a:ext uri="{FF2B5EF4-FFF2-40B4-BE49-F238E27FC236}">
                    <a16:creationId xmlns:a16="http://schemas.microsoft.com/office/drawing/2014/main" id="{A535597A-2191-49C6-AD21-A4B797C9812C}"/>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a:extLst>
                  <a:ext uri="{FF2B5EF4-FFF2-40B4-BE49-F238E27FC236}">
                    <a16:creationId xmlns:a16="http://schemas.microsoft.com/office/drawing/2014/main" id="{DA545D45-77C8-4D14-A619-EDDA60A04064}"/>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a:extLst>
                  <a:ext uri="{FF2B5EF4-FFF2-40B4-BE49-F238E27FC236}">
                    <a16:creationId xmlns:a16="http://schemas.microsoft.com/office/drawing/2014/main" id="{EC2AE290-2CDF-4A27-9CCB-0899297E0708}"/>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a:extLst>
                  <a:ext uri="{FF2B5EF4-FFF2-40B4-BE49-F238E27FC236}">
                    <a16:creationId xmlns:a16="http://schemas.microsoft.com/office/drawing/2014/main" id="{0385CB13-8B9C-45C9-8FC0-27BEE1E42E2F}"/>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a:extLst>
                  <a:ext uri="{FF2B5EF4-FFF2-40B4-BE49-F238E27FC236}">
                    <a16:creationId xmlns:a16="http://schemas.microsoft.com/office/drawing/2014/main" id="{7A93DB67-C9DA-4A4B-9CD8-BA9E2F48715F}"/>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a:extLst>
                  <a:ext uri="{FF2B5EF4-FFF2-40B4-BE49-F238E27FC236}">
                    <a16:creationId xmlns:a16="http://schemas.microsoft.com/office/drawing/2014/main" id="{D8B1F202-13F4-4F0D-AAD1-CFA1376F25E4}"/>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a:extLst>
                  <a:ext uri="{FF2B5EF4-FFF2-40B4-BE49-F238E27FC236}">
                    <a16:creationId xmlns:a16="http://schemas.microsoft.com/office/drawing/2014/main" id="{072C958E-704E-48A6-B5A6-BF2053E6A256}"/>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a:extLst>
                  <a:ext uri="{FF2B5EF4-FFF2-40B4-BE49-F238E27FC236}">
                    <a16:creationId xmlns:a16="http://schemas.microsoft.com/office/drawing/2014/main" id="{7EB97F50-BC0F-4E56-A9C8-9F5DDF7C24F6}"/>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a:extLst>
                  <a:ext uri="{FF2B5EF4-FFF2-40B4-BE49-F238E27FC236}">
                    <a16:creationId xmlns:a16="http://schemas.microsoft.com/office/drawing/2014/main" id="{5E544C7B-F7CF-4AEE-8E65-C60423C9B08B}"/>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a:extLst>
                  <a:ext uri="{FF2B5EF4-FFF2-40B4-BE49-F238E27FC236}">
                    <a16:creationId xmlns:a16="http://schemas.microsoft.com/office/drawing/2014/main" id="{1DB5266F-548B-435C-AAF3-D547083DEE22}"/>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a:extLst>
                  <a:ext uri="{FF2B5EF4-FFF2-40B4-BE49-F238E27FC236}">
                    <a16:creationId xmlns:a16="http://schemas.microsoft.com/office/drawing/2014/main" id="{4900CC0F-250F-4306-A1F2-3AC8E944631A}"/>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a:extLst>
                  <a:ext uri="{FF2B5EF4-FFF2-40B4-BE49-F238E27FC236}">
                    <a16:creationId xmlns:a16="http://schemas.microsoft.com/office/drawing/2014/main" id="{482BA3A2-95F5-42B9-A23A-B9B17B2FF79A}"/>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a:extLst>
                  <a:ext uri="{FF2B5EF4-FFF2-40B4-BE49-F238E27FC236}">
                    <a16:creationId xmlns:a16="http://schemas.microsoft.com/office/drawing/2014/main" id="{DA93613C-84D8-40D7-B71B-B43F9CFE6A7D}"/>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a:extLst>
                  <a:ext uri="{FF2B5EF4-FFF2-40B4-BE49-F238E27FC236}">
                    <a16:creationId xmlns:a16="http://schemas.microsoft.com/office/drawing/2014/main" id="{C05F01DC-2C33-4E1C-B5F9-6A2ABC3965FD}"/>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a:extLst>
                  <a:ext uri="{FF2B5EF4-FFF2-40B4-BE49-F238E27FC236}">
                    <a16:creationId xmlns:a16="http://schemas.microsoft.com/office/drawing/2014/main" id="{CEBAD8C2-51A1-499D-8AE2-F6B4C78D18C6}"/>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a:extLst>
                  <a:ext uri="{FF2B5EF4-FFF2-40B4-BE49-F238E27FC236}">
                    <a16:creationId xmlns:a16="http://schemas.microsoft.com/office/drawing/2014/main" id="{5E88C496-03F8-48CB-B7E4-DC8DAEC06343}"/>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a:extLst>
                  <a:ext uri="{FF2B5EF4-FFF2-40B4-BE49-F238E27FC236}">
                    <a16:creationId xmlns:a16="http://schemas.microsoft.com/office/drawing/2014/main" id="{444997BB-8FFF-4F51-871C-2E12F4935640}"/>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a:extLst>
                  <a:ext uri="{FF2B5EF4-FFF2-40B4-BE49-F238E27FC236}">
                    <a16:creationId xmlns:a16="http://schemas.microsoft.com/office/drawing/2014/main" id="{E31F6EFF-8318-486C-8665-FEDBC574868A}"/>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a:extLst>
                  <a:ext uri="{FF2B5EF4-FFF2-40B4-BE49-F238E27FC236}">
                    <a16:creationId xmlns:a16="http://schemas.microsoft.com/office/drawing/2014/main" id="{5C09CF69-8D50-4F40-A4C6-331A0CD994E1}"/>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a:extLst>
                  <a:ext uri="{FF2B5EF4-FFF2-40B4-BE49-F238E27FC236}">
                    <a16:creationId xmlns:a16="http://schemas.microsoft.com/office/drawing/2014/main" id="{D90CD787-5717-49F3-B368-4928C19DDE95}"/>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a:extLst>
                  <a:ext uri="{FF2B5EF4-FFF2-40B4-BE49-F238E27FC236}">
                    <a16:creationId xmlns:a16="http://schemas.microsoft.com/office/drawing/2014/main" id="{6A30D223-CF28-4624-B54A-29576AC12798}"/>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a:extLst>
                  <a:ext uri="{FF2B5EF4-FFF2-40B4-BE49-F238E27FC236}">
                    <a16:creationId xmlns:a16="http://schemas.microsoft.com/office/drawing/2014/main" id="{EA03870A-4F53-400C-9241-92E9D37020A0}"/>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a:extLst>
                  <a:ext uri="{FF2B5EF4-FFF2-40B4-BE49-F238E27FC236}">
                    <a16:creationId xmlns:a16="http://schemas.microsoft.com/office/drawing/2014/main" id="{A5C7B4D3-173F-48B5-8F6B-5046187C59B6}"/>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a:extLst>
                  <a:ext uri="{FF2B5EF4-FFF2-40B4-BE49-F238E27FC236}">
                    <a16:creationId xmlns:a16="http://schemas.microsoft.com/office/drawing/2014/main" id="{C18E26CB-5F63-44AF-A959-4C24B5073F02}"/>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a:extLst>
                  <a:ext uri="{FF2B5EF4-FFF2-40B4-BE49-F238E27FC236}">
                    <a16:creationId xmlns:a16="http://schemas.microsoft.com/office/drawing/2014/main" id="{A5F5D0FD-B4D5-49F7-AC04-1A3FA570688E}"/>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a:extLst>
                  <a:ext uri="{FF2B5EF4-FFF2-40B4-BE49-F238E27FC236}">
                    <a16:creationId xmlns:a16="http://schemas.microsoft.com/office/drawing/2014/main" id="{9B1D3A7C-0388-4393-9B23-57EC717D8A0C}"/>
                  </a:ext>
                </a:extLst>
              </p:cNvPr>
              <p:cNvSpPr/>
              <p:nvPr/>
            </p:nvSpPr>
            <p:spPr>
              <a:xfrm>
                <a:off x="5819036" y="4746787"/>
                <a:ext cx="1120222" cy="30530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802;p31">
                <a:extLst>
                  <a:ext uri="{FF2B5EF4-FFF2-40B4-BE49-F238E27FC236}">
                    <a16:creationId xmlns:a16="http://schemas.microsoft.com/office/drawing/2014/main" id="{5010EB6E-2825-45FD-B026-A743EAD61C91}"/>
                  </a:ext>
                </a:extLst>
              </p:cNvPr>
              <p:cNvSpPr/>
              <p:nvPr/>
            </p:nvSpPr>
            <p:spPr>
              <a:xfrm>
                <a:off x="5980509" y="4746787"/>
                <a:ext cx="1120222" cy="30530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803;p31">
                <a:extLst>
                  <a:ext uri="{FF2B5EF4-FFF2-40B4-BE49-F238E27FC236}">
                    <a16:creationId xmlns:a16="http://schemas.microsoft.com/office/drawing/2014/main" id="{D3D0A96F-39BA-477D-B9AC-858D45639A68}"/>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a:extLst>
                  <a:ext uri="{FF2B5EF4-FFF2-40B4-BE49-F238E27FC236}">
                    <a16:creationId xmlns:a16="http://schemas.microsoft.com/office/drawing/2014/main" id="{44DD11B3-6BD0-4D38-A0AB-4EAE10705C3F}"/>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a:extLst>
                  <a:ext uri="{FF2B5EF4-FFF2-40B4-BE49-F238E27FC236}">
                    <a16:creationId xmlns:a16="http://schemas.microsoft.com/office/drawing/2014/main" id="{3A319EB3-EF8A-4007-B10C-FAC24E5D4040}"/>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a:extLst>
                  <a:ext uri="{FF2B5EF4-FFF2-40B4-BE49-F238E27FC236}">
                    <a16:creationId xmlns:a16="http://schemas.microsoft.com/office/drawing/2014/main" id="{CDD7D94D-F787-41FE-B4CF-016C25B9F944}"/>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a:extLst>
                  <a:ext uri="{FF2B5EF4-FFF2-40B4-BE49-F238E27FC236}">
                    <a16:creationId xmlns:a16="http://schemas.microsoft.com/office/drawing/2014/main" id="{9043BA72-0784-4D70-B9DA-336BD0BA0CBD}"/>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a:extLst>
                  <a:ext uri="{FF2B5EF4-FFF2-40B4-BE49-F238E27FC236}">
                    <a16:creationId xmlns:a16="http://schemas.microsoft.com/office/drawing/2014/main" id="{E850BF91-0025-4622-AB09-45CE95D9C88D}"/>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a:extLst>
                  <a:ext uri="{FF2B5EF4-FFF2-40B4-BE49-F238E27FC236}">
                    <a16:creationId xmlns:a16="http://schemas.microsoft.com/office/drawing/2014/main" id="{34A5E342-4FD7-485F-9B5A-802CD3CBA41A}"/>
                  </a:ext>
                </a:extLst>
              </p:cNvPr>
              <p:cNvSpPr/>
              <p:nvPr/>
            </p:nvSpPr>
            <p:spPr>
              <a:xfrm>
                <a:off x="5879588" y="4441485"/>
                <a:ext cx="1120222" cy="305302"/>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0" name="Google Shape;810;p31">
                <a:extLst>
                  <a:ext uri="{FF2B5EF4-FFF2-40B4-BE49-F238E27FC236}">
                    <a16:creationId xmlns:a16="http://schemas.microsoft.com/office/drawing/2014/main" id="{5A0F0416-E941-479B-A92C-5AC2416C2AA1}"/>
                  </a:ext>
                </a:extLst>
              </p:cNvPr>
              <p:cNvSpPr>
                <a:spLocks/>
              </p:cNvSpPr>
              <p:nvPr/>
            </p:nvSpPr>
            <p:spPr bwMode="auto">
              <a:xfrm>
                <a:off x="5723626" y="4441437"/>
                <a:ext cx="1121484" cy="305090"/>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a:extLst>
                  <a:ext uri="{FF2B5EF4-FFF2-40B4-BE49-F238E27FC236}">
                    <a16:creationId xmlns:a16="http://schemas.microsoft.com/office/drawing/2014/main" id="{84E1EDA7-346F-4C0D-BD0B-8AC37E4A66F6}"/>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a:extLst>
                  <a:ext uri="{FF2B5EF4-FFF2-40B4-BE49-F238E27FC236}">
                    <a16:creationId xmlns:a16="http://schemas.microsoft.com/office/drawing/2014/main" id="{321FF0DF-1FCB-4128-9FFE-2B809ECDB3CF}"/>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a:extLst>
                  <a:ext uri="{FF2B5EF4-FFF2-40B4-BE49-F238E27FC236}">
                    <a16:creationId xmlns:a16="http://schemas.microsoft.com/office/drawing/2014/main" id="{ED11C3B1-544F-455B-A2D1-8D37208422F5}"/>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a:extLst>
                  <a:ext uri="{FF2B5EF4-FFF2-40B4-BE49-F238E27FC236}">
                    <a16:creationId xmlns:a16="http://schemas.microsoft.com/office/drawing/2014/main" id="{20DCD752-EB5D-434F-B144-21E716F95CE8}"/>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a:extLst>
                  <a:ext uri="{FF2B5EF4-FFF2-40B4-BE49-F238E27FC236}">
                    <a16:creationId xmlns:a16="http://schemas.microsoft.com/office/drawing/2014/main" id="{A82797C1-9C6B-4A8C-A51B-48E32EB50337}"/>
                  </a:ext>
                </a:extLst>
              </p:cNvPr>
              <p:cNvSpPr>
                <a:spLocks/>
              </p:cNvSpPr>
              <p:nvPr/>
            </p:nvSpPr>
            <p:spPr bwMode="auto">
              <a:xfrm>
                <a:off x="5644646" y="4085222"/>
                <a:ext cx="228265" cy="152158"/>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a:extLst>
                  <a:ext uri="{FF2B5EF4-FFF2-40B4-BE49-F238E27FC236}">
                    <a16:creationId xmlns:a16="http://schemas.microsoft.com/office/drawing/2014/main" id="{A311FA59-1518-4166-A2FD-C539FA8E0F99}"/>
                  </a:ext>
                </a:extLst>
              </p:cNvPr>
              <p:cNvSpPr>
                <a:spLocks/>
              </p:cNvSpPr>
              <p:nvPr/>
            </p:nvSpPr>
            <p:spPr bwMode="auto">
              <a:xfrm>
                <a:off x="5644646" y="4137120"/>
                <a:ext cx="215829" cy="100260"/>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a:extLst>
                  <a:ext uri="{FF2B5EF4-FFF2-40B4-BE49-F238E27FC236}">
                    <a16:creationId xmlns:a16="http://schemas.microsoft.com/office/drawing/2014/main" id="{CFE2A5A0-23E3-4044-BA08-04C4FE9AF4E2}"/>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a:extLst>
                  <a:ext uri="{FF2B5EF4-FFF2-40B4-BE49-F238E27FC236}">
                    <a16:creationId xmlns:a16="http://schemas.microsoft.com/office/drawing/2014/main" id="{D473E98A-E6BF-4375-93EE-93599D107015}"/>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a:extLst>
                  <a:ext uri="{FF2B5EF4-FFF2-40B4-BE49-F238E27FC236}">
                    <a16:creationId xmlns:a16="http://schemas.microsoft.com/office/drawing/2014/main" id="{42891A27-421F-4D23-B747-A92BC26E10E5}"/>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a:extLst>
                  <a:ext uri="{FF2B5EF4-FFF2-40B4-BE49-F238E27FC236}">
                    <a16:creationId xmlns:a16="http://schemas.microsoft.com/office/drawing/2014/main" id="{1580D8C5-AA73-4AEC-AE9F-E4245FA6D185}"/>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a:extLst>
                  <a:ext uri="{FF2B5EF4-FFF2-40B4-BE49-F238E27FC236}">
                    <a16:creationId xmlns:a16="http://schemas.microsoft.com/office/drawing/2014/main" id="{C0A8BB51-E67F-4D52-AC93-4F8AE387DC89}"/>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a:extLst>
                  <a:ext uri="{FF2B5EF4-FFF2-40B4-BE49-F238E27FC236}">
                    <a16:creationId xmlns:a16="http://schemas.microsoft.com/office/drawing/2014/main" id="{1B98A8AE-93FC-43C7-9A99-7C7A12838F06}"/>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a:extLst>
                  <a:ext uri="{FF2B5EF4-FFF2-40B4-BE49-F238E27FC236}">
                    <a16:creationId xmlns:a16="http://schemas.microsoft.com/office/drawing/2014/main" id="{D456DC3E-D8CF-4128-A2A5-61B0E3A1A045}"/>
                  </a:ext>
                </a:extLst>
              </p:cNvPr>
              <p:cNvSpPr>
                <a:spLocks/>
              </p:cNvSpPr>
              <p:nvPr/>
            </p:nvSpPr>
            <p:spPr bwMode="auto">
              <a:xfrm>
                <a:off x="5604409" y="4252690"/>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a:extLst>
                  <a:ext uri="{FF2B5EF4-FFF2-40B4-BE49-F238E27FC236}">
                    <a16:creationId xmlns:a16="http://schemas.microsoft.com/office/drawing/2014/main" id="{ADB7598F-DF52-4370-A8E1-86F57C695762}"/>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a:extLst>
                  <a:ext uri="{FF2B5EF4-FFF2-40B4-BE49-F238E27FC236}">
                    <a16:creationId xmlns:a16="http://schemas.microsoft.com/office/drawing/2014/main" id="{BA9C5B5C-92D7-4132-B8FA-8B7931FA2991}"/>
                  </a:ext>
                </a:extLst>
              </p:cNvPr>
              <p:cNvSpPr/>
              <p:nvPr/>
            </p:nvSpPr>
            <p:spPr>
              <a:xfrm>
                <a:off x="6179829" y="3608840"/>
                <a:ext cx="527311" cy="527341"/>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6" name="Google Shape;826;p31">
                <a:extLst>
                  <a:ext uri="{FF2B5EF4-FFF2-40B4-BE49-F238E27FC236}">
                    <a16:creationId xmlns:a16="http://schemas.microsoft.com/office/drawing/2014/main" id="{D8CB8BA9-D62C-4E99-998F-554CB372E0EF}"/>
                  </a:ext>
                </a:extLst>
              </p:cNvPr>
              <p:cNvSpPr/>
              <p:nvPr/>
            </p:nvSpPr>
            <p:spPr>
              <a:xfrm>
                <a:off x="6242904" y="3659304"/>
                <a:ext cx="204366"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7" name="Google Shape;827;p31">
                <a:extLst>
                  <a:ext uri="{FF2B5EF4-FFF2-40B4-BE49-F238E27FC236}">
                    <a16:creationId xmlns:a16="http://schemas.microsoft.com/office/drawing/2014/main" id="{82B83DBE-4DCF-4DBF-8BB7-267DF1CC9BE5}"/>
                  </a:ext>
                </a:extLst>
              </p:cNvPr>
              <p:cNvSpPr/>
              <p:nvPr/>
            </p:nvSpPr>
            <p:spPr>
              <a:xfrm>
                <a:off x="6189921" y="3719860"/>
                <a:ext cx="517219" cy="41632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8" name="Google Shape;828;p31">
              <a:extLst>
                <a:ext uri="{FF2B5EF4-FFF2-40B4-BE49-F238E27FC236}">
                  <a16:creationId xmlns:a16="http://schemas.microsoft.com/office/drawing/2014/main" id="{707EE8BC-0F10-4882-8AA0-D6B4240C0EDA}"/>
                </a:ext>
              </a:extLst>
            </p:cNvPr>
            <p:cNvSpPr>
              <a:spLocks/>
            </p:cNvSpPr>
            <p:nvPr/>
          </p:nvSpPr>
          <p:spPr bwMode="auto">
            <a:xfrm>
              <a:off x="5641385" y="4715193"/>
              <a:ext cx="204624" cy="152288"/>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a:extLst>
                <a:ext uri="{FF2B5EF4-FFF2-40B4-BE49-F238E27FC236}">
                  <a16:creationId xmlns:a16="http://schemas.microsoft.com/office/drawing/2014/main" id="{3A071ED6-A614-48EC-AEB8-2487F9C0E2D0}"/>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a:extLst>
                <a:ext uri="{FF2B5EF4-FFF2-40B4-BE49-F238E27FC236}">
                  <a16:creationId xmlns:a16="http://schemas.microsoft.com/office/drawing/2014/main" id="{8E6E36D5-94C8-4659-A22D-AA2025192D14}"/>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a:extLst>
                <a:ext uri="{FF2B5EF4-FFF2-40B4-BE49-F238E27FC236}">
                  <a16:creationId xmlns:a16="http://schemas.microsoft.com/office/drawing/2014/main" id="{72AC6E37-932D-49B6-895F-29533FE0D446}"/>
                </a:ext>
              </a:extLst>
            </p:cNvPr>
            <p:cNvSpPr>
              <a:spLocks/>
            </p:cNvSpPr>
            <p:nvPr/>
          </p:nvSpPr>
          <p:spPr bwMode="auto">
            <a:xfrm>
              <a:off x="5802121" y="4428136"/>
              <a:ext cx="435338" cy="335107"/>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a:extLst>
                <a:ext uri="{FF2B5EF4-FFF2-40B4-BE49-F238E27FC236}">
                  <a16:creationId xmlns:a16="http://schemas.microsoft.com/office/drawing/2014/main" id="{45FB6338-A0E6-4332-8206-58FE3112828D}"/>
                </a:ext>
              </a:extLst>
            </p:cNvPr>
            <p:cNvSpPr>
              <a:spLocks/>
            </p:cNvSpPr>
            <p:nvPr/>
          </p:nvSpPr>
          <p:spPr bwMode="auto">
            <a:xfrm>
              <a:off x="5993172" y="3849238"/>
              <a:ext cx="435338" cy="325727"/>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a:extLst>
                <a:ext uri="{FF2B5EF4-FFF2-40B4-BE49-F238E27FC236}">
                  <a16:creationId xmlns:a16="http://schemas.microsoft.com/office/drawing/2014/main" id="{E87A294F-0C3A-4836-8A44-157BFCB119A8}"/>
                </a:ext>
              </a:extLst>
            </p:cNvPr>
            <p:cNvSpPr>
              <a:spLocks/>
            </p:cNvSpPr>
            <p:nvPr/>
          </p:nvSpPr>
          <p:spPr bwMode="auto">
            <a:xfrm>
              <a:off x="6106945" y="3870700"/>
              <a:ext cx="178533" cy="304824"/>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a:extLst>
                <a:ext uri="{FF2B5EF4-FFF2-40B4-BE49-F238E27FC236}">
                  <a16:creationId xmlns:a16="http://schemas.microsoft.com/office/drawing/2014/main" id="{1CD40991-AB06-4AAC-B5E2-834228221CD9}"/>
                </a:ext>
              </a:extLst>
            </p:cNvPr>
            <p:cNvSpPr>
              <a:spLocks/>
            </p:cNvSpPr>
            <p:nvPr/>
          </p:nvSpPr>
          <p:spPr bwMode="auto">
            <a:xfrm>
              <a:off x="6175836" y="3779880"/>
              <a:ext cx="439532" cy="506031"/>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a:extLst>
                <a:ext uri="{FF2B5EF4-FFF2-40B4-BE49-F238E27FC236}">
                  <a16:creationId xmlns:a16="http://schemas.microsoft.com/office/drawing/2014/main" id="{B321F9C2-0580-4DE0-893D-797DD28C44C2}"/>
                </a:ext>
              </a:extLst>
            </p:cNvPr>
            <p:cNvSpPr>
              <a:spLocks/>
            </p:cNvSpPr>
            <p:nvPr/>
          </p:nvSpPr>
          <p:spPr bwMode="auto">
            <a:xfrm>
              <a:off x="6446215" y="3823706"/>
              <a:ext cx="169153" cy="460404"/>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a:extLst>
                <a:ext uri="{FF2B5EF4-FFF2-40B4-BE49-F238E27FC236}">
                  <a16:creationId xmlns:a16="http://schemas.microsoft.com/office/drawing/2014/main" id="{00080F6F-56F7-422B-821C-097C0D2DD9F1}"/>
                </a:ext>
              </a:extLst>
            </p:cNvPr>
            <p:cNvSpPr>
              <a:spLocks/>
            </p:cNvSpPr>
            <p:nvPr/>
          </p:nvSpPr>
          <p:spPr bwMode="auto">
            <a:xfrm>
              <a:off x="6123655" y="4195040"/>
              <a:ext cx="501093" cy="361229"/>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a:extLst>
                <a:ext uri="{FF2B5EF4-FFF2-40B4-BE49-F238E27FC236}">
                  <a16:creationId xmlns:a16="http://schemas.microsoft.com/office/drawing/2014/main" id="{B559AA55-122A-4335-A198-61D405985379}"/>
                </a:ext>
              </a:extLst>
            </p:cNvPr>
            <p:cNvSpPr>
              <a:spLocks/>
            </p:cNvSpPr>
            <p:nvPr/>
          </p:nvSpPr>
          <p:spPr bwMode="auto">
            <a:xfrm>
              <a:off x="6319893" y="3623306"/>
              <a:ext cx="143063" cy="253078"/>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a:extLst>
                <a:ext uri="{FF2B5EF4-FFF2-40B4-BE49-F238E27FC236}">
                  <a16:creationId xmlns:a16="http://schemas.microsoft.com/office/drawing/2014/main" id="{2CA1D397-17E2-4422-8E21-04A3C46E7E4A}"/>
                </a:ext>
              </a:extLst>
            </p:cNvPr>
            <p:cNvSpPr>
              <a:spLocks/>
            </p:cNvSpPr>
            <p:nvPr/>
          </p:nvSpPr>
          <p:spPr bwMode="auto">
            <a:xfrm>
              <a:off x="5802125" y="4764263"/>
              <a:ext cx="234920" cy="138872"/>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a:extLst>
                <a:ext uri="{FF2B5EF4-FFF2-40B4-BE49-F238E27FC236}">
                  <a16:creationId xmlns:a16="http://schemas.microsoft.com/office/drawing/2014/main" id="{6E7ABC16-195D-4357-A2D9-F571CB0AB449}"/>
                </a:ext>
              </a:extLst>
            </p:cNvPr>
            <p:cNvSpPr>
              <a:spLocks/>
            </p:cNvSpPr>
            <p:nvPr/>
          </p:nvSpPr>
          <p:spPr bwMode="auto">
            <a:xfrm>
              <a:off x="5950371" y="4370395"/>
              <a:ext cx="674377" cy="45757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a:extLst>
                <a:ext uri="{FF2B5EF4-FFF2-40B4-BE49-F238E27FC236}">
                  <a16:creationId xmlns:a16="http://schemas.microsoft.com/office/drawing/2014/main" id="{C3F0FB35-B91F-4E0E-9316-F5B0840F8D43}"/>
                </a:ext>
              </a:extLst>
            </p:cNvPr>
            <p:cNvSpPr>
              <a:spLocks/>
            </p:cNvSpPr>
            <p:nvPr/>
          </p:nvSpPr>
          <p:spPr bwMode="auto">
            <a:xfrm>
              <a:off x="6428479" y="4371762"/>
              <a:ext cx="196269" cy="273515"/>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a:extLst>
                <a:ext uri="{FF2B5EF4-FFF2-40B4-BE49-F238E27FC236}">
                  <a16:creationId xmlns:a16="http://schemas.microsoft.com/office/drawing/2014/main" id="{5E1E4706-49ED-4DCE-A5ED-7FA6C23DE455}"/>
                </a:ext>
              </a:extLst>
            </p:cNvPr>
            <p:cNvSpPr>
              <a:spLocks/>
            </p:cNvSpPr>
            <p:nvPr/>
          </p:nvSpPr>
          <p:spPr bwMode="auto">
            <a:xfrm>
              <a:off x="6476498" y="3874086"/>
              <a:ext cx="226552" cy="54050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a:extLst>
                <a:ext uri="{FF2B5EF4-FFF2-40B4-BE49-F238E27FC236}">
                  <a16:creationId xmlns:a16="http://schemas.microsoft.com/office/drawing/2014/main" id="{4C5AA7A6-05A3-4724-9668-CC082592DC7A}"/>
                </a:ext>
              </a:extLst>
            </p:cNvPr>
            <p:cNvSpPr>
              <a:spLocks/>
            </p:cNvSpPr>
            <p:nvPr/>
          </p:nvSpPr>
          <p:spPr bwMode="auto">
            <a:xfrm>
              <a:off x="6645590" y="4402045"/>
              <a:ext cx="148281" cy="9501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a:extLst>
                <a:ext uri="{FF2B5EF4-FFF2-40B4-BE49-F238E27FC236}">
                  <a16:creationId xmlns:a16="http://schemas.microsoft.com/office/drawing/2014/main" id="{7E913150-92F0-43C1-A342-290634310BB6}"/>
                </a:ext>
              </a:extLst>
            </p:cNvPr>
            <p:cNvSpPr>
              <a:spLocks/>
            </p:cNvSpPr>
            <p:nvPr/>
          </p:nvSpPr>
          <p:spPr bwMode="auto">
            <a:xfrm>
              <a:off x="6454570" y="3753790"/>
              <a:ext cx="4193" cy="26122"/>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a:extLst>
                <a:ext uri="{FF2B5EF4-FFF2-40B4-BE49-F238E27FC236}">
                  <a16:creationId xmlns:a16="http://schemas.microsoft.com/office/drawing/2014/main" id="{6EA1B35B-9952-4060-9AD9-F1AF06CAEF8E}"/>
                </a:ext>
              </a:extLst>
            </p:cNvPr>
            <p:cNvSpPr>
              <a:spLocks/>
            </p:cNvSpPr>
            <p:nvPr/>
          </p:nvSpPr>
          <p:spPr bwMode="auto">
            <a:xfrm>
              <a:off x="6458732" y="3779880"/>
              <a:ext cx="31" cy="31"/>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a:extLst>
                <a:ext uri="{FF2B5EF4-FFF2-40B4-BE49-F238E27FC236}">
                  <a16:creationId xmlns:a16="http://schemas.microsoft.com/office/drawing/2014/main" id="{C362F8EA-07AE-45D4-B595-0657E6BB2579}"/>
                </a:ext>
              </a:extLst>
            </p:cNvPr>
            <p:cNvSpPr>
              <a:spLocks/>
            </p:cNvSpPr>
            <p:nvPr/>
          </p:nvSpPr>
          <p:spPr bwMode="auto">
            <a:xfrm>
              <a:off x="6328248" y="3762114"/>
              <a:ext cx="4224" cy="2195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a:extLst>
                <a:ext uri="{FF2B5EF4-FFF2-40B4-BE49-F238E27FC236}">
                  <a16:creationId xmlns:a16="http://schemas.microsoft.com/office/drawing/2014/main" id="{18393FFC-9657-4414-B610-44DCDE269A1B}"/>
                </a:ext>
              </a:extLst>
            </p:cNvPr>
            <p:cNvSpPr>
              <a:spLocks/>
            </p:cNvSpPr>
            <p:nvPr/>
          </p:nvSpPr>
          <p:spPr bwMode="auto">
            <a:xfrm>
              <a:off x="6328248" y="3753790"/>
              <a:ext cx="130515" cy="56374"/>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a:extLst>
                <a:ext uri="{FF2B5EF4-FFF2-40B4-BE49-F238E27FC236}">
                  <a16:creationId xmlns:a16="http://schemas.microsoft.com/office/drawing/2014/main" id="{59694EB2-D526-4209-BFB2-AD55B0042B13}"/>
                </a:ext>
              </a:extLst>
            </p:cNvPr>
            <p:cNvSpPr>
              <a:spLocks/>
            </p:cNvSpPr>
            <p:nvPr/>
          </p:nvSpPr>
          <p:spPr bwMode="auto">
            <a:xfrm>
              <a:off x="5797959" y="2518871"/>
              <a:ext cx="1226595" cy="1243460"/>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a:extLst>
                <a:ext uri="{FF2B5EF4-FFF2-40B4-BE49-F238E27FC236}">
                  <a16:creationId xmlns:a16="http://schemas.microsoft.com/office/drawing/2014/main" id="{3AE212C5-B906-40EC-BD68-C141988DCB9F}"/>
                </a:ext>
              </a:extLst>
            </p:cNvPr>
            <p:cNvSpPr>
              <a:spLocks/>
            </p:cNvSpPr>
            <p:nvPr/>
          </p:nvSpPr>
          <p:spPr bwMode="auto">
            <a:xfrm>
              <a:off x="5854333" y="3348735"/>
              <a:ext cx="1026164" cy="330945"/>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a:extLst>
                <a:ext uri="{FF2B5EF4-FFF2-40B4-BE49-F238E27FC236}">
                  <a16:creationId xmlns:a16="http://schemas.microsoft.com/office/drawing/2014/main" id="{4E845FF5-288E-4D73-AD51-96A43ED53CC9}"/>
                </a:ext>
              </a:extLst>
            </p:cNvPr>
            <p:cNvSpPr>
              <a:spLocks/>
            </p:cNvSpPr>
            <p:nvPr/>
          </p:nvSpPr>
          <p:spPr bwMode="auto">
            <a:xfrm>
              <a:off x="5854333" y="3127432"/>
              <a:ext cx="1122202" cy="552249"/>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a:extLst>
                <a:ext uri="{FF2B5EF4-FFF2-40B4-BE49-F238E27FC236}">
                  <a16:creationId xmlns:a16="http://schemas.microsoft.com/office/drawing/2014/main" id="{49BE7C64-1978-4004-82AE-85716FCE31D9}"/>
                </a:ext>
              </a:extLst>
            </p:cNvPr>
            <p:cNvSpPr/>
            <p:nvPr/>
          </p:nvSpPr>
          <p:spPr>
            <a:xfrm>
              <a:off x="5641385" y="2381306"/>
              <a:ext cx="1491746"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851;p31">
              <a:extLst>
                <a:ext uri="{FF2B5EF4-FFF2-40B4-BE49-F238E27FC236}">
                  <a16:creationId xmlns:a16="http://schemas.microsoft.com/office/drawing/2014/main" id="{B9B1A162-747E-4C55-B028-F934DA63EEB1}"/>
                </a:ext>
              </a:extLst>
            </p:cNvPr>
            <p:cNvSpPr>
              <a:spLocks/>
            </p:cNvSpPr>
            <p:nvPr/>
          </p:nvSpPr>
          <p:spPr bwMode="auto">
            <a:xfrm>
              <a:off x="5715495" y="3061677"/>
              <a:ext cx="8386" cy="5249"/>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a:extLst>
                <a:ext uri="{FF2B5EF4-FFF2-40B4-BE49-F238E27FC236}">
                  <a16:creationId xmlns:a16="http://schemas.microsoft.com/office/drawing/2014/main" id="{314CC7FF-92AB-4DCC-8FE4-9D35E16FB9A1}"/>
                </a:ext>
              </a:extLst>
            </p:cNvPr>
            <p:cNvSpPr>
              <a:spLocks/>
            </p:cNvSpPr>
            <p:nvPr/>
          </p:nvSpPr>
          <p:spPr bwMode="auto">
            <a:xfrm>
              <a:off x="6324086" y="3197379"/>
              <a:ext cx="96069" cy="5224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a:extLst>
                <a:ext uri="{FF2B5EF4-FFF2-40B4-BE49-F238E27FC236}">
                  <a16:creationId xmlns:a16="http://schemas.microsoft.com/office/drawing/2014/main" id="{4FB03340-BE86-45F1-B474-5B9FF314166B}"/>
                </a:ext>
              </a:extLst>
            </p:cNvPr>
            <p:cNvSpPr>
              <a:spLocks/>
            </p:cNvSpPr>
            <p:nvPr/>
          </p:nvSpPr>
          <p:spPr bwMode="auto">
            <a:xfrm>
              <a:off x="6420124" y="3127432"/>
              <a:ext cx="221334" cy="78334"/>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a:extLst>
                <a:ext uri="{FF2B5EF4-FFF2-40B4-BE49-F238E27FC236}">
                  <a16:creationId xmlns:a16="http://schemas.microsoft.com/office/drawing/2014/main" id="{A95B7222-8DE5-4650-8FFA-E28C2AB42404}"/>
                </a:ext>
              </a:extLst>
            </p:cNvPr>
            <p:cNvSpPr>
              <a:spLocks/>
            </p:cNvSpPr>
            <p:nvPr/>
          </p:nvSpPr>
          <p:spPr bwMode="auto">
            <a:xfrm>
              <a:off x="6119462" y="3187999"/>
              <a:ext cx="126353" cy="61623"/>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a:extLst>
                <a:ext uri="{FF2B5EF4-FFF2-40B4-BE49-F238E27FC236}">
                  <a16:creationId xmlns:a16="http://schemas.microsoft.com/office/drawing/2014/main" id="{BBE3FE6B-5106-41DB-A689-5A84B680C509}"/>
                </a:ext>
              </a:extLst>
            </p:cNvPr>
            <p:cNvSpPr>
              <a:spLocks/>
            </p:cNvSpPr>
            <p:nvPr/>
          </p:nvSpPr>
          <p:spPr bwMode="auto">
            <a:xfrm>
              <a:off x="5854333" y="3344573"/>
              <a:ext cx="31" cy="4193"/>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a:extLst>
                <a:ext uri="{FF2B5EF4-FFF2-40B4-BE49-F238E27FC236}">
                  <a16:creationId xmlns:a16="http://schemas.microsoft.com/office/drawing/2014/main" id="{504F88A9-E952-4DC0-9129-0D25E3EF5CF6}"/>
                </a:ext>
              </a:extLst>
            </p:cNvPr>
            <p:cNvSpPr>
              <a:spLocks/>
            </p:cNvSpPr>
            <p:nvPr/>
          </p:nvSpPr>
          <p:spPr bwMode="auto">
            <a:xfrm>
              <a:off x="5854333" y="3276272"/>
              <a:ext cx="43639" cy="7249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a:extLst>
                <a:ext uri="{FF2B5EF4-FFF2-40B4-BE49-F238E27FC236}">
                  <a16:creationId xmlns:a16="http://schemas.microsoft.com/office/drawing/2014/main" id="{439F8687-0F19-4949-998C-47278E81895C}"/>
                </a:ext>
              </a:extLst>
            </p:cNvPr>
            <p:cNvSpPr>
              <a:spLocks/>
            </p:cNvSpPr>
            <p:nvPr/>
          </p:nvSpPr>
          <p:spPr bwMode="auto">
            <a:xfrm>
              <a:off x="5659120" y="3179644"/>
              <a:ext cx="1465664" cy="208817"/>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a:extLst>
                <a:ext uri="{FF2B5EF4-FFF2-40B4-BE49-F238E27FC236}">
                  <a16:creationId xmlns:a16="http://schemas.microsoft.com/office/drawing/2014/main" id="{3771E8FC-2B11-43CF-9B91-D90F679821C4}"/>
                </a:ext>
              </a:extLst>
            </p:cNvPr>
            <p:cNvSpPr>
              <a:spLocks/>
            </p:cNvSpPr>
            <p:nvPr/>
          </p:nvSpPr>
          <p:spPr bwMode="auto">
            <a:xfrm>
              <a:off x="6968149" y="3384237"/>
              <a:ext cx="31" cy="31"/>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a:extLst>
                <a:ext uri="{FF2B5EF4-FFF2-40B4-BE49-F238E27FC236}">
                  <a16:creationId xmlns:a16="http://schemas.microsoft.com/office/drawing/2014/main" id="{DDCF56B9-D9DF-4D4C-ABF0-0A1AF693FBA1}"/>
                </a:ext>
              </a:extLst>
            </p:cNvPr>
            <p:cNvSpPr>
              <a:spLocks/>
            </p:cNvSpPr>
            <p:nvPr/>
          </p:nvSpPr>
          <p:spPr bwMode="auto">
            <a:xfrm>
              <a:off x="6880497" y="3314289"/>
              <a:ext cx="87683" cy="69978"/>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a:extLst>
                <a:ext uri="{FF2B5EF4-FFF2-40B4-BE49-F238E27FC236}">
                  <a16:creationId xmlns:a16="http://schemas.microsoft.com/office/drawing/2014/main" id="{1EA9E5E3-EDAB-4D99-BF06-BB1CB434BDCD}"/>
                </a:ext>
              </a:extLst>
            </p:cNvPr>
            <p:cNvSpPr/>
            <p:nvPr/>
          </p:nvSpPr>
          <p:spPr>
            <a:xfrm>
              <a:off x="5658841" y="2836791"/>
              <a:ext cx="1466354"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1" name="Google Shape;861;p31">
              <a:extLst>
                <a:ext uri="{FF2B5EF4-FFF2-40B4-BE49-F238E27FC236}">
                  <a16:creationId xmlns:a16="http://schemas.microsoft.com/office/drawing/2014/main" id="{00A62982-4CEC-476B-98C3-09B77B03F38B}"/>
                </a:ext>
              </a:extLst>
            </p:cNvPr>
            <p:cNvSpPr>
              <a:spLocks/>
            </p:cNvSpPr>
            <p:nvPr/>
          </p:nvSpPr>
          <p:spPr bwMode="auto">
            <a:xfrm>
              <a:off x="6133036" y="3492792"/>
              <a:ext cx="178533" cy="122190"/>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a:extLst>
                <a:ext uri="{FF2B5EF4-FFF2-40B4-BE49-F238E27FC236}">
                  <a16:creationId xmlns:a16="http://schemas.microsoft.com/office/drawing/2014/main" id="{15B93330-2011-4059-94AC-D9DF6A697143}"/>
                </a:ext>
              </a:extLst>
            </p:cNvPr>
            <p:cNvSpPr>
              <a:spLocks/>
            </p:cNvSpPr>
            <p:nvPr/>
          </p:nvSpPr>
          <p:spPr bwMode="auto">
            <a:xfrm>
              <a:off x="6337660" y="3256735"/>
              <a:ext cx="234908" cy="209376"/>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a:extLst>
                <a:ext uri="{FF2B5EF4-FFF2-40B4-BE49-F238E27FC236}">
                  <a16:creationId xmlns:a16="http://schemas.microsoft.com/office/drawing/2014/main" id="{AF83AD0F-2804-44D1-9D6B-60C8444BD087}"/>
                </a:ext>
              </a:extLst>
            </p:cNvPr>
            <p:cNvSpPr/>
            <p:nvPr/>
          </p:nvSpPr>
          <p:spPr>
            <a:xfrm>
              <a:off x="6384084" y="3439871"/>
              <a:ext cx="266610"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4" name="Google Shape;864;p31">
              <a:extLst>
                <a:ext uri="{FF2B5EF4-FFF2-40B4-BE49-F238E27FC236}">
                  <a16:creationId xmlns:a16="http://schemas.microsoft.com/office/drawing/2014/main" id="{12C9AFB9-31F8-462D-ACCD-DF2CED517485}"/>
                </a:ext>
              </a:extLst>
            </p:cNvPr>
            <p:cNvSpPr>
              <a:spLocks/>
            </p:cNvSpPr>
            <p:nvPr/>
          </p:nvSpPr>
          <p:spPr bwMode="auto">
            <a:xfrm>
              <a:off x="5893997" y="3288416"/>
              <a:ext cx="217172" cy="19291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a:extLst>
                <a:ext uri="{FF2B5EF4-FFF2-40B4-BE49-F238E27FC236}">
                  <a16:creationId xmlns:a16="http://schemas.microsoft.com/office/drawing/2014/main" id="{BE32E36F-416C-49B0-ADC7-F97D1C94EC6B}"/>
                </a:ext>
              </a:extLst>
            </p:cNvPr>
            <p:cNvSpPr/>
            <p:nvPr/>
          </p:nvSpPr>
          <p:spPr>
            <a:xfrm>
              <a:off x="5881016" y="3458916"/>
              <a:ext cx="180914"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866;p31">
              <a:extLst>
                <a:ext uri="{FF2B5EF4-FFF2-40B4-BE49-F238E27FC236}">
                  <a16:creationId xmlns:a16="http://schemas.microsoft.com/office/drawing/2014/main" id="{B0C6BBDF-E9D4-467C-92AA-B2212E30A1B2}"/>
                </a:ext>
              </a:extLst>
            </p:cNvPr>
            <p:cNvSpPr>
              <a:spLocks/>
            </p:cNvSpPr>
            <p:nvPr/>
          </p:nvSpPr>
          <p:spPr bwMode="auto">
            <a:xfrm>
              <a:off x="5858495" y="3818488"/>
              <a:ext cx="248481" cy="358775"/>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a:extLst>
                <a:ext uri="{FF2B5EF4-FFF2-40B4-BE49-F238E27FC236}">
                  <a16:creationId xmlns:a16="http://schemas.microsoft.com/office/drawing/2014/main" id="{4ACBF0EE-49A5-49D6-BCB3-7B8C0324A41C}"/>
                </a:ext>
              </a:extLst>
            </p:cNvPr>
            <p:cNvSpPr>
              <a:spLocks/>
            </p:cNvSpPr>
            <p:nvPr/>
          </p:nvSpPr>
          <p:spPr bwMode="auto">
            <a:xfrm>
              <a:off x="5858495" y="3818488"/>
              <a:ext cx="248481" cy="357036"/>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a:extLst>
                <a:ext uri="{FF2B5EF4-FFF2-40B4-BE49-F238E27FC236}">
                  <a16:creationId xmlns:a16="http://schemas.microsoft.com/office/drawing/2014/main" id="{1CBD2EE7-37C8-483C-803C-9B94A4B9467B}"/>
                </a:ext>
              </a:extLst>
            </p:cNvPr>
            <p:cNvSpPr>
              <a:spLocks/>
            </p:cNvSpPr>
            <p:nvPr/>
          </p:nvSpPr>
          <p:spPr bwMode="auto">
            <a:xfrm>
              <a:off x="6106945" y="3980311"/>
              <a:ext cx="31" cy="138870"/>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a:extLst>
                <a:ext uri="{FF2B5EF4-FFF2-40B4-BE49-F238E27FC236}">
                  <a16:creationId xmlns:a16="http://schemas.microsoft.com/office/drawing/2014/main" id="{D9C4A9D3-FB3C-4FD6-8BAE-ECDCC34E26DA}"/>
                </a:ext>
              </a:extLst>
            </p:cNvPr>
            <p:cNvSpPr>
              <a:spLocks/>
            </p:cNvSpPr>
            <p:nvPr/>
          </p:nvSpPr>
          <p:spPr bwMode="auto">
            <a:xfrm>
              <a:off x="6080855" y="3827899"/>
              <a:ext cx="26122" cy="12548"/>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a:extLst>
                <a:ext uri="{FF2B5EF4-FFF2-40B4-BE49-F238E27FC236}">
                  <a16:creationId xmlns:a16="http://schemas.microsoft.com/office/drawing/2014/main" id="{D0895DF7-BC45-4B04-93EF-E1B494C807B9}"/>
                </a:ext>
              </a:extLst>
            </p:cNvPr>
            <p:cNvSpPr>
              <a:spLocks/>
            </p:cNvSpPr>
            <p:nvPr/>
          </p:nvSpPr>
          <p:spPr bwMode="auto">
            <a:xfrm>
              <a:off x="5858495" y="3827899"/>
              <a:ext cx="248481" cy="347625"/>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a:extLst>
                <a:ext uri="{FF2B5EF4-FFF2-40B4-BE49-F238E27FC236}">
                  <a16:creationId xmlns:a16="http://schemas.microsoft.com/office/drawing/2014/main" id="{A1B11D58-4084-4C49-8583-6A171A3D3454}"/>
                </a:ext>
              </a:extLst>
            </p:cNvPr>
            <p:cNvSpPr>
              <a:spLocks/>
            </p:cNvSpPr>
            <p:nvPr/>
          </p:nvSpPr>
          <p:spPr bwMode="auto">
            <a:xfrm>
              <a:off x="5858495" y="3784042"/>
              <a:ext cx="248481" cy="69978"/>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a:extLst>
                <a:ext uri="{FF2B5EF4-FFF2-40B4-BE49-F238E27FC236}">
                  <a16:creationId xmlns:a16="http://schemas.microsoft.com/office/drawing/2014/main" id="{2D36C9D5-5487-41BE-8647-4CEF375359AD}"/>
                </a:ext>
              </a:extLst>
            </p:cNvPr>
            <p:cNvSpPr>
              <a:spLocks/>
            </p:cNvSpPr>
            <p:nvPr/>
          </p:nvSpPr>
          <p:spPr bwMode="auto">
            <a:xfrm>
              <a:off x="5872069" y="3797616"/>
              <a:ext cx="221334" cy="42832"/>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a:extLst>
                <a:ext uri="{FF2B5EF4-FFF2-40B4-BE49-F238E27FC236}">
                  <a16:creationId xmlns:a16="http://schemas.microsoft.com/office/drawing/2014/main" id="{37ACE965-FD29-482C-AA42-46B85C5280DB}"/>
                </a:ext>
              </a:extLst>
            </p:cNvPr>
            <p:cNvSpPr>
              <a:spLocks/>
            </p:cNvSpPr>
            <p:nvPr/>
          </p:nvSpPr>
          <p:spPr bwMode="auto">
            <a:xfrm>
              <a:off x="5888779" y="3814326"/>
              <a:ext cx="187914" cy="39695"/>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a:extLst>
                <a:ext uri="{FF2B5EF4-FFF2-40B4-BE49-F238E27FC236}">
                  <a16:creationId xmlns:a16="http://schemas.microsoft.com/office/drawing/2014/main" id="{2B5F72C8-097B-4994-A728-C30D61AE3AE4}"/>
                </a:ext>
              </a:extLst>
            </p:cNvPr>
            <p:cNvSpPr>
              <a:spLocks/>
            </p:cNvSpPr>
            <p:nvPr/>
          </p:nvSpPr>
          <p:spPr bwMode="auto">
            <a:xfrm>
              <a:off x="5737423" y="3468130"/>
              <a:ext cx="217141" cy="311781"/>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a:extLst>
                <a:ext uri="{FF2B5EF4-FFF2-40B4-BE49-F238E27FC236}">
                  <a16:creationId xmlns:a16="http://schemas.microsoft.com/office/drawing/2014/main" id="{CD8706B1-0455-4A01-9894-F7407812A421}"/>
                </a:ext>
              </a:extLst>
            </p:cNvPr>
            <p:cNvSpPr>
              <a:spLocks/>
            </p:cNvSpPr>
            <p:nvPr/>
          </p:nvSpPr>
          <p:spPr bwMode="auto">
            <a:xfrm>
              <a:off x="5771869" y="3709933"/>
              <a:ext cx="143032" cy="4388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a:extLst>
                <a:ext uri="{FF2B5EF4-FFF2-40B4-BE49-F238E27FC236}">
                  <a16:creationId xmlns:a16="http://schemas.microsoft.com/office/drawing/2014/main" id="{CB2D4420-D378-470F-A76B-E8BE301196CC}"/>
                </a:ext>
              </a:extLst>
            </p:cNvPr>
            <p:cNvSpPr>
              <a:spLocks/>
            </p:cNvSpPr>
            <p:nvPr/>
          </p:nvSpPr>
          <p:spPr bwMode="auto">
            <a:xfrm>
              <a:off x="5749940" y="3583612"/>
              <a:ext cx="191051" cy="196300"/>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a:extLst>
                <a:ext uri="{FF2B5EF4-FFF2-40B4-BE49-F238E27FC236}">
                  <a16:creationId xmlns:a16="http://schemas.microsoft.com/office/drawing/2014/main" id="{EB466CD0-F1EC-4D98-A1E0-3FECFE2C4B0D}"/>
                </a:ext>
              </a:extLst>
            </p:cNvPr>
            <p:cNvSpPr>
              <a:spLocks/>
            </p:cNvSpPr>
            <p:nvPr/>
          </p:nvSpPr>
          <p:spPr bwMode="auto">
            <a:xfrm>
              <a:off x="5984817" y="3614951"/>
              <a:ext cx="91876" cy="199406"/>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a:extLst>
                <a:ext uri="{FF2B5EF4-FFF2-40B4-BE49-F238E27FC236}">
                  <a16:creationId xmlns:a16="http://schemas.microsoft.com/office/drawing/2014/main" id="{B78FC8B7-C379-40A3-AB94-44F604687308}"/>
                </a:ext>
              </a:extLst>
            </p:cNvPr>
            <p:cNvSpPr>
              <a:spLocks/>
            </p:cNvSpPr>
            <p:nvPr/>
          </p:nvSpPr>
          <p:spPr bwMode="auto">
            <a:xfrm>
              <a:off x="5984817" y="3645204"/>
              <a:ext cx="74140" cy="169153"/>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a:extLst>
                <a:ext uri="{FF2B5EF4-FFF2-40B4-BE49-F238E27FC236}">
                  <a16:creationId xmlns:a16="http://schemas.microsoft.com/office/drawing/2014/main" id="{7E53FC42-AAD7-4CD6-906C-5EE3B628E294}"/>
                </a:ext>
              </a:extLst>
            </p:cNvPr>
            <p:cNvSpPr>
              <a:spLocks/>
            </p:cNvSpPr>
            <p:nvPr/>
          </p:nvSpPr>
          <p:spPr bwMode="auto">
            <a:xfrm>
              <a:off x="5972300" y="3370663"/>
              <a:ext cx="73084" cy="78334"/>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a:extLst>
                <a:ext uri="{FF2B5EF4-FFF2-40B4-BE49-F238E27FC236}">
                  <a16:creationId xmlns:a16="http://schemas.microsoft.com/office/drawing/2014/main" id="{2B1A4426-CDC0-4495-89C8-A392173C9DD7}"/>
                </a:ext>
              </a:extLst>
            </p:cNvPr>
            <p:cNvSpPr>
              <a:spLocks/>
            </p:cNvSpPr>
            <p:nvPr/>
          </p:nvSpPr>
          <p:spPr bwMode="auto">
            <a:xfrm>
              <a:off x="6398196" y="3353953"/>
              <a:ext cx="74140" cy="73115"/>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a:extLst>
                <a:ext uri="{FF2B5EF4-FFF2-40B4-BE49-F238E27FC236}">
                  <a16:creationId xmlns:a16="http://schemas.microsoft.com/office/drawing/2014/main" id="{6FD06B79-21FA-41D0-AE65-5295C3E50300}"/>
                </a:ext>
              </a:extLst>
            </p:cNvPr>
            <p:cNvSpPr/>
            <p:nvPr/>
          </p:nvSpPr>
          <p:spPr>
            <a:xfrm>
              <a:off x="5950842" y="4373059"/>
              <a:ext cx="672872"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208" name="TextBox 207">
            <a:extLst>
              <a:ext uri="{FF2B5EF4-FFF2-40B4-BE49-F238E27FC236}">
                <a16:creationId xmlns:a16="http://schemas.microsoft.com/office/drawing/2014/main" id="{7BB871C7-228C-4B69-BED2-1AEB9F7BA98E}"/>
              </a:ext>
            </a:extLst>
          </p:cNvPr>
          <p:cNvSpPr txBox="1"/>
          <p:nvPr userDrawn="1"/>
        </p:nvSpPr>
        <p:spPr>
          <a:xfrm>
            <a:off x="4335463" y="1571625"/>
            <a:ext cx="37242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F79646">
                    <a:lumMod val="50000"/>
                  </a:srgbClr>
                </a:solidFill>
              </a:rPr>
              <a:t>KHÁM PHÁ</a:t>
            </a:r>
          </a:p>
        </p:txBody>
      </p:sp>
    </p:spTree>
    <p:extLst>
      <p:ext uri="{BB962C8B-B14F-4D97-AF65-F5344CB8AC3E}">
        <p14:creationId xmlns:p14="http://schemas.microsoft.com/office/powerpoint/2010/main" val="44570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0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C1F70AEA-6554-4EC9-9CD0-EE04E520D0BC}"/>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7F255B39-8200-4CC8-9244-A25FACB68875}"/>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ED3C8C86-EDA6-4D83-8928-0FFF314372A5}"/>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A01311E9-27B1-46D0-BDE2-35646516DD5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E73070CD-9553-4E52-AC1C-A4B03481B0D7}"/>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782D2311-9711-4423-BE94-6B10552BC0C7}"/>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AA493BCB-54DC-4843-99C6-1F0EB9FB3261}"/>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95063D0D-D75F-4C49-9E5D-B8BD1E046AED}"/>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97DF3C11-4B5E-4D77-A40A-22B0F22D0EA2}"/>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C53C9FE4-A21D-4930-8641-B4478395BEDB}"/>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83DCB96D-BDBD-46BE-B9DE-690AD4A7B728}"/>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CDCDC7D2-2CC1-4A77-BB87-0C9C4B668A59}"/>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F2868C32-0688-4E3B-BEA3-030203EB89A4}"/>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28D52A8B-93BB-43C3-BD77-C01E94255F60}"/>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E344568F-9C38-4A76-9B4F-B8EA8741C086}"/>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5964DDAC-61D1-486F-ADCD-85BD2157DAAB}"/>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98FCD3DE-9B84-4C8D-8606-4EA1452342DD}"/>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A191E906-7C71-4661-8AD7-C79CF33448DE}"/>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CD2F29C3-CC60-4CFF-89FE-F224AA4E0B83}"/>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38056FB8-3D6E-4FD8-9533-C88382BA3D7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37A50CAA-6CD5-4D02-827B-B7455B98ADDC}"/>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6C4E90DA-76F3-4F72-AE83-DF21E0061E09}"/>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7795AA07-97DD-4F46-8220-21809423E5DB}"/>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495B69B4-0542-4B5B-A79E-6B787E76B0EB}"/>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DBC2DEF1-04FB-4A73-A170-A4731E7DF59B}"/>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4E209349-42ED-4FF3-BB48-EBFE30135EB3}"/>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8C7A10F6-4B10-4DBE-8AE8-69A894185056}"/>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EA6648A7-A9B5-4984-BC94-8D4CC73F7B1F}"/>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2E6CDC98-1597-42A1-B5C8-BEC543C5725F}"/>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ABE7CBD5-D72E-4F7E-85D6-958EFBFEC1B3}"/>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48A20133-566C-4661-B2AD-0F852BEB841B}"/>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8AFD42A2-727B-4AF9-9B59-1318AF383900}"/>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B7B6DD83-2BCF-4C59-97DD-54C469D605E7}"/>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63B8CFBA-0F1E-4F08-8FE0-D496325DB067}"/>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FDB03E8D-FFA8-452B-93D3-85F3057C070E}"/>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FFF43756-4B3F-45CB-8891-9F2E4F053F00}"/>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8EF2A548-6A22-4017-9C9E-F5B33BD3905E}"/>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2DB0DD9A-19D2-40B6-9648-9288AF8FCACE}"/>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CE2DA85B-6E60-4C04-9ACD-443B2618EC06}"/>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2649830E-20D0-45BE-B4B9-81728E064EE6}"/>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6E1E0C8E-C440-46D3-A4E6-2C2F25799C86}"/>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2E585783-F0FD-406D-8978-48A97C88C561}"/>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DD8864BE-81AA-4369-93F6-4B2B9F4E7E49}"/>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69813BE0-4353-42DE-8E1A-5AB8361AA914}"/>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221BF5B5-A6B6-43F7-927E-56BBE169F3FC}"/>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EB561071-C5C9-485C-8079-69FE58A1F092}"/>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AA46B2F9-812A-4729-A58D-7F5D1AA74F89}"/>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61683D5C-0460-4FB1-9122-476FF24BF50B}"/>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9AF17D68-6636-4D86-8BEE-4F4DE4E1D3B3}"/>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40F597F6-9CB2-479A-A0B2-CB3FE38D84BA}"/>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7A237174-1A3C-47B0-AE8C-15D589E7CCE6}"/>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35D04F30-A30E-4FCB-9BB7-3457EFD01B33}"/>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014F24ED-505B-4716-95A0-DE29498162E3}"/>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DD211356-17B9-4270-A647-1199F1560846}"/>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08C6D250-AC3E-4B08-A535-2487C9334D18}"/>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C3BE578B-6FF7-4DEB-AB1B-71F13BAE005A}"/>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43B76DF4-398E-486D-AFC4-7C6411B09A1C}"/>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7DBEF5AA-69E0-40D0-9142-9D5757E792E7}"/>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8C9CE456-B451-4EF6-AD61-119C46879F47}"/>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03850819-594F-47E0-8B3C-3C420DA05B11}"/>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00DC4572-6A49-4573-87A3-277A7A63420B}"/>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E970BB2C-2AE5-4C22-AB1E-2A5F5E9915C8}"/>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760194D3-A386-4A4E-95A4-FA23D5D65C51}"/>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4F80B240-E93F-4440-B738-DF46593C5187}"/>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8DC3B6DD-D52D-4609-AF02-BEE1400D0815}"/>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242CEA6D-0940-4910-9042-88215F514D7C}"/>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5C48CA7E-896D-4388-A9EE-E795B8FB8853}"/>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0C10086E-DFC2-4BBD-B789-48E761B4B1BA}"/>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7C5D18B2-E9D0-4E73-A9B9-38B5AC882FF7}"/>
              </a:ext>
            </a:extLst>
          </p:cNvPr>
          <p:cNvSpPr/>
          <p:nvPr userDrawn="1"/>
        </p:nvSpPr>
        <p:spPr>
          <a:xfrm rot="126755">
            <a:off x="3092450" y="1090613"/>
            <a:ext cx="5549900"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7A46F2F9-1719-4C6A-A097-8BA7525CA1B3}"/>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C53A6555-4B32-472D-B1F9-ADDCD6B45349}"/>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631;p30">
            <a:extLst>
              <a:ext uri="{FF2B5EF4-FFF2-40B4-BE49-F238E27FC236}">
                <a16:creationId xmlns:a16="http://schemas.microsoft.com/office/drawing/2014/main" id="{462FBF2D-9573-4A11-8E0A-9F85BB50AB80}"/>
              </a:ext>
            </a:extLst>
          </p:cNvPr>
          <p:cNvGrpSpPr>
            <a:grpSpLocks/>
          </p:cNvGrpSpPr>
          <p:nvPr userDrawn="1"/>
        </p:nvGrpSpPr>
        <p:grpSpPr bwMode="auto">
          <a:xfrm>
            <a:off x="7672388" y="3622675"/>
            <a:ext cx="1311275" cy="2486025"/>
            <a:chOff x="961250" y="234750"/>
            <a:chExt cx="1222525" cy="2320700"/>
          </a:xfrm>
        </p:grpSpPr>
        <p:sp>
          <p:nvSpPr>
            <p:cNvPr id="74" name="Google Shape;632;p30">
              <a:extLst>
                <a:ext uri="{FF2B5EF4-FFF2-40B4-BE49-F238E27FC236}">
                  <a16:creationId xmlns:a16="http://schemas.microsoft.com/office/drawing/2014/main" id="{71F93C3A-0D42-4300-A749-6C47E0269B1B}"/>
                </a:ext>
              </a:extLst>
            </p:cNvPr>
            <p:cNvSpPr>
              <a:spLocks/>
            </p:cNvSpPr>
            <p:nvPr/>
          </p:nvSpPr>
          <p:spPr bwMode="auto">
            <a:xfrm>
              <a:off x="1529225" y="1558100"/>
              <a:ext cx="189075" cy="241150"/>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a:extLst>
                <a:ext uri="{FF2B5EF4-FFF2-40B4-BE49-F238E27FC236}">
                  <a16:creationId xmlns:a16="http://schemas.microsoft.com/office/drawing/2014/main" id="{C34D883A-48B8-465B-88D7-BBFF4D691C22}"/>
                </a:ext>
              </a:extLst>
            </p:cNvPr>
            <p:cNvSpPr>
              <a:spLocks/>
            </p:cNvSpPr>
            <p:nvPr/>
          </p:nvSpPr>
          <p:spPr bwMode="auto">
            <a:xfrm>
              <a:off x="1647700" y="1816875"/>
              <a:ext cx="206725" cy="252400"/>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a:extLst>
                <a:ext uri="{FF2B5EF4-FFF2-40B4-BE49-F238E27FC236}">
                  <a16:creationId xmlns:a16="http://schemas.microsoft.com/office/drawing/2014/main" id="{7134494D-5C60-478F-A859-AC786B3832C2}"/>
                </a:ext>
              </a:extLst>
            </p:cNvPr>
            <p:cNvSpPr/>
            <p:nvPr/>
          </p:nvSpPr>
          <p:spPr>
            <a:xfrm>
              <a:off x="1599153" y="1737425"/>
              <a:ext cx="164287"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7" name="Google Shape;635;p30">
              <a:extLst>
                <a:ext uri="{FF2B5EF4-FFF2-40B4-BE49-F238E27FC236}">
                  <a16:creationId xmlns:a16="http://schemas.microsoft.com/office/drawing/2014/main" id="{14EF0666-B82F-498A-B3EF-A4C3E2EB7D6B}"/>
                </a:ext>
              </a:extLst>
            </p:cNvPr>
            <p:cNvSpPr>
              <a:spLocks/>
            </p:cNvSpPr>
            <p:nvPr/>
          </p:nvSpPr>
          <p:spPr bwMode="auto">
            <a:xfrm>
              <a:off x="1287250" y="1496000"/>
              <a:ext cx="392400" cy="420700"/>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a:extLst>
                <a:ext uri="{FF2B5EF4-FFF2-40B4-BE49-F238E27FC236}">
                  <a16:creationId xmlns:a16="http://schemas.microsoft.com/office/drawing/2014/main" id="{1B9C492E-921C-48C9-8E76-92F80AE301D2}"/>
                </a:ext>
              </a:extLst>
            </p:cNvPr>
            <p:cNvSpPr>
              <a:spLocks/>
            </p:cNvSpPr>
            <p:nvPr/>
          </p:nvSpPr>
          <p:spPr bwMode="auto">
            <a:xfrm>
              <a:off x="1567025" y="1904250"/>
              <a:ext cx="4225" cy="25"/>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a:extLst>
                <a:ext uri="{FF2B5EF4-FFF2-40B4-BE49-F238E27FC236}">
                  <a16:creationId xmlns:a16="http://schemas.microsoft.com/office/drawing/2014/main" id="{72906CDA-1055-4CCB-BBEB-37FD5D6E8DED}"/>
                </a:ext>
              </a:extLst>
            </p:cNvPr>
            <p:cNvSpPr>
              <a:spLocks/>
            </p:cNvSpPr>
            <p:nvPr/>
          </p:nvSpPr>
          <p:spPr bwMode="auto">
            <a:xfrm>
              <a:off x="1567025" y="1575725"/>
              <a:ext cx="7600" cy="328550"/>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a:extLst>
                <a:ext uri="{FF2B5EF4-FFF2-40B4-BE49-F238E27FC236}">
                  <a16:creationId xmlns:a16="http://schemas.microsoft.com/office/drawing/2014/main" id="{E52CB9A6-5030-4277-8745-4596274C9CDA}"/>
                </a:ext>
              </a:extLst>
            </p:cNvPr>
            <p:cNvSpPr>
              <a:spLocks/>
            </p:cNvSpPr>
            <p:nvPr/>
          </p:nvSpPr>
          <p:spPr bwMode="auto">
            <a:xfrm>
              <a:off x="1462000" y="1915175"/>
              <a:ext cx="49600" cy="3400"/>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a:extLst>
                <a:ext uri="{FF2B5EF4-FFF2-40B4-BE49-F238E27FC236}">
                  <a16:creationId xmlns:a16="http://schemas.microsoft.com/office/drawing/2014/main" id="{1C8DAC95-B846-4811-A922-498B195CAE05}"/>
                </a:ext>
              </a:extLst>
            </p:cNvPr>
            <p:cNvSpPr>
              <a:spLocks/>
            </p:cNvSpPr>
            <p:nvPr/>
          </p:nvSpPr>
          <p:spPr bwMode="auto">
            <a:xfrm>
              <a:off x="1462000" y="1533725"/>
              <a:ext cx="73975" cy="384850"/>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a:extLst>
                <a:ext uri="{FF2B5EF4-FFF2-40B4-BE49-F238E27FC236}">
                  <a16:creationId xmlns:a16="http://schemas.microsoft.com/office/drawing/2014/main" id="{E46CE6AD-91C0-4ECA-96D7-7D104D34FECF}"/>
                </a:ext>
              </a:extLst>
            </p:cNvPr>
            <p:cNvSpPr>
              <a:spLocks/>
            </p:cNvSpPr>
            <p:nvPr/>
          </p:nvSpPr>
          <p:spPr bwMode="auto">
            <a:xfrm>
              <a:off x="1602325" y="1519450"/>
              <a:ext cx="3375" cy="14300"/>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a:extLst>
                <a:ext uri="{FF2B5EF4-FFF2-40B4-BE49-F238E27FC236}">
                  <a16:creationId xmlns:a16="http://schemas.microsoft.com/office/drawing/2014/main" id="{AF364A33-649A-40F8-A8B4-7FC0C3AB2E34}"/>
                </a:ext>
              </a:extLst>
            </p:cNvPr>
            <p:cNvSpPr>
              <a:spLocks/>
            </p:cNvSpPr>
            <p:nvPr/>
          </p:nvSpPr>
          <p:spPr bwMode="auto">
            <a:xfrm>
              <a:off x="1571225" y="1533725"/>
              <a:ext cx="34475" cy="370550"/>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a:extLst>
                <a:ext uri="{FF2B5EF4-FFF2-40B4-BE49-F238E27FC236}">
                  <a16:creationId xmlns:a16="http://schemas.microsoft.com/office/drawing/2014/main" id="{2302806F-E419-414E-A013-5B32A9D02E71}"/>
                </a:ext>
              </a:extLst>
            </p:cNvPr>
            <p:cNvSpPr/>
            <p:nvPr/>
          </p:nvSpPr>
          <p:spPr>
            <a:xfrm>
              <a:off x="1517750" y="1953787"/>
              <a:ext cx="253089"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643;p30">
              <a:extLst>
                <a:ext uri="{FF2B5EF4-FFF2-40B4-BE49-F238E27FC236}">
                  <a16:creationId xmlns:a16="http://schemas.microsoft.com/office/drawing/2014/main" id="{99DA8D39-D39D-445E-ACFD-94B1822908B8}"/>
                </a:ext>
              </a:extLst>
            </p:cNvPr>
            <p:cNvSpPr/>
            <p:nvPr/>
          </p:nvSpPr>
          <p:spPr>
            <a:xfrm>
              <a:off x="1517750" y="2272402"/>
              <a:ext cx="85843"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644;p30">
              <a:extLst>
                <a:ext uri="{FF2B5EF4-FFF2-40B4-BE49-F238E27FC236}">
                  <a16:creationId xmlns:a16="http://schemas.microsoft.com/office/drawing/2014/main" id="{38029DF9-1D43-461C-98D3-3A89283BE9A2}"/>
                </a:ext>
              </a:extLst>
            </p:cNvPr>
            <p:cNvSpPr/>
            <p:nvPr/>
          </p:nvSpPr>
          <p:spPr>
            <a:xfrm>
              <a:off x="1264661" y="1989353"/>
              <a:ext cx="358173"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645;p30">
              <a:extLst>
                <a:ext uri="{FF2B5EF4-FFF2-40B4-BE49-F238E27FC236}">
                  <a16:creationId xmlns:a16="http://schemas.microsoft.com/office/drawing/2014/main" id="{05A46BF2-EB4A-47E2-AFAB-EDF499FE3F15}"/>
                </a:ext>
              </a:extLst>
            </p:cNvPr>
            <p:cNvSpPr/>
            <p:nvPr/>
          </p:nvSpPr>
          <p:spPr>
            <a:xfrm>
              <a:off x="1273541" y="1873763"/>
              <a:ext cx="42033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8" name="Google Shape;646;p30">
              <a:extLst>
                <a:ext uri="{FF2B5EF4-FFF2-40B4-BE49-F238E27FC236}">
                  <a16:creationId xmlns:a16="http://schemas.microsoft.com/office/drawing/2014/main" id="{7D5A81DF-BFF3-4371-BD01-34854DEE5379}"/>
                </a:ext>
              </a:extLst>
            </p:cNvPr>
            <p:cNvSpPr/>
            <p:nvPr/>
          </p:nvSpPr>
          <p:spPr>
            <a:xfrm>
              <a:off x="1559192" y="2072341"/>
              <a:ext cx="121364"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9" name="Google Shape;647;p30">
              <a:extLst>
                <a:ext uri="{FF2B5EF4-FFF2-40B4-BE49-F238E27FC236}">
                  <a16:creationId xmlns:a16="http://schemas.microsoft.com/office/drawing/2014/main" id="{4925ECE3-C187-4267-A939-505E15B55ABC}"/>
                </a:ext>
              </a:extLst>
            </p:cNvPr>
            <p:cNvSpPr/>
            <p:nvPr/>
          </p:nvSpPr>
          <p:spPr>
            <a:xfrm>
              <a:off x="1494070" y="1995281"/>
              <a:ext cx="111004"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648;p30">
              <a:extLst>
                <a:ext uri="{FF2B5EF4-FFF2-40B4-BE49-F238E27FC236}">
                  <a16:creationId xmlns:a16="http://schemas.microsoft.com/office/drawing/2014/main" id="{6E56B0B7-2C6D-4166-9B16-F7D66C93F751}"/>
                </a:ext>
              </a:extLst>
            </p:cNvPr>
            <p:cNvSpPr/>
            <p:nvPr/>
          </p:nvSpPr>
          <p:spPr>
            <a:xfrm>
              <a:off x="1529591" y="2488764"/>
              <a:ext cx="152445"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1" name="Google Shape;649;p30">
              <a:extLst>
                <a:ext uri="{FF2B5EF4-FFF2-40B4-BE49-F238E27FC236}">
                  <a16:creationId xmlns:a16="http://schemas.microsoft.com/office/drawing/2014/main" id="{6DCA065E-C464-46C7-9E10-ACFDD904056E}"/>
                </a:ext>
              </a:extLst>
            </p:cNvPr>
            <p:cNvSpPr>
              <a:spLocks/>
            </p:cNvSpPr>
            <p:nvPr/>
          </p:nvSpPr>
          <p:spPr bwMode="auto">
            <a:xfrm>
              <a:off x="1500650" y="1379125"/>
              <a:ext cx="112625" cy="203350"/>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a:extLst>
                <a:ext uri="{FF2B5EF4-FFF2-40B4-BE49-F238E27FC236}">
                  <a16:creationId xmlns:a16="http://schemas.microsoft.com/office/drawing/2014/main" id="{065FC823-DDA8-4873-9B78-E3928363CF80}"/>
                </a:ext>
              </a:extLst>
            </p:cNvPr>
            <p:cNvSpPr>
              <a:spLocks/>
            </p:cNvSpPr>
            <p:nvPr/>
          </p:nvSpPr>
          <p:spPr bwMode="auto">
            <a:xfrm>
              <a:off x="1059550" y="406000"/>
              <a:ext cx="1015850" cy="1068100"/>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a:extLst>
                <a:ext uri="{FF2B5EF4-FFF2-40B4-BE49-F238E27FC236}">
                  <a16:creationId xmlns:a16="http://schemas.microsoft.com/office/drawing/2014/main" id="{829E81B6-4DD8-4E0E-9D57-DF22D2DE7C42}"/>
                </a:ext>
              </a:extLst>
            </p:cNvPr>
            <p:cNvSpPr>
              <a:spLocks/>
            </p:cNvSpPr>
            <p:nvPr/>
          </p:nvSpPr>
          <p:spPr bwMode="auto">
            <a:xfrm>
              <a:off x="1077200" y="1176625"/>
              <a:ext cx="651175" cy="297475"/>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a:extLst>
                <a:ext uri="{FF2B5EF4-FFF2-40B4-BE49-F238E27FC236}">
                  <a16:creationId xmlns:a16="http://schemas.microsoft.com/office/drawing/2014/main" id="{4F115C77-88A2-4762-8892-00978F8908E4}"/>
                </a:ext>
              </a:extLst>
            </p:cNvPr>
            <p:cNvSpPr>
              <a:spLocks/>
            </p:cNvSpPr>
            <p:nvPr/>
          </p:nvSpPr>
          <p:spPr bwMode="auto">
            <a:xfrm>
              <a:off x="1560325" y="1467350"/>
              <a:ext cx="48750" cy="3375"/>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a:extLst>
                <a:ext uri="{FF2B5EF4-FFF2-40B4-BE49-F238E27FC236}">
                  <a16:creationId xmlns:a16="http://schemas.microsoft.com/office/drawing/2014/main" id="{6F9D36DF-23EF-45BE-85AA-DF88D3C78438}"/>
                </a:ext>
              </a:extLst>
            </p:cNvPr>
            <p:cNvSpPr>
              <a:spLocks/>
            </p:cNvSpPr>
            <p:nvPr/>
          </p:nvSpPr>
          <p:spPr bwMode="auto">
            <a:xfrm>
              <a:off x="1077200" y="1078325"/>
              <a:ext cx="651175" cy="395775"/>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a:extLst>
                <a:ext uri="{FF2B5EF4-FFF2-40B4-BE49-F238E27FC236}">
                  <a16:creationId xmlns:a16="http://schemas.microsoft.com/office/drawing/2014/main" id="{3B2B8DB0-ACE3-4DF7-B423-177EED0ED157}"/>
                </a:ext>
              </a:extLst>
            </p:cNvPr>
            <p:cNvSpPr/>
            <p:nvPr/>
          </p:nvSpPr>
          <p:spPr>
            <a:xfrm>
              <a:off x="1232100" y="1481052"/>
              <a:ext cx="279731"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7" name="Google Shape;655;p30">
              <a:extLst>
                <a:ext uri="{FF2B5EF4-FFF2-40B4-BE49-F238E27FC236}">
                  <a16:creationId xmlns:a16="http://schemas.microsoft.com/office/drawing/2014/main" id="{B2BE6C3A-537D-498A-A857-2D2ED9DE3FB1}"/>
                </a:ext>
              </a:extLst>
            </p:cNvPr>
            <p:cNvSpPr/>
            <p:nvPr/>
          </p:nvSpPr>
          <p:spPr>
            <a:xfrm>
              <a:off x="1235060" y="1481052"/>
              <a:ext cx="273811"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8" name="Google Shape;656;p30">
              <a:extLst>
                <a:ext uri="{FF2B5EF4-FFF2-40B4-BE49-F238E27FC236}">
                  <a16:creationId xmlns:a16="http://schemas.microsoft.com/office/drawing/2014/main" id="{12FF6694-8751-4278-A79C-D777DDA89B5C}"/>
                </a:ext>
              </a:extLst>
            </p:cNvPr>
            <p:cNvSpPr/>
            <p:nvPr/>
          </p:nvSpPr>
          <p:spPr>
            <a:xfrm>
              <a:off x="1605073" y="1516619"/>
              <a:ext cx="158366"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657;p30">
              <a:extLst>
                <a:ext uri="{FF2B5EF4-FFF2-40B4-BE49-F238E27FC236}">
                  <a16:creationId xmlns:a16="http://schemas.microsoft.com/office/drawing/2014/main" id="{C8ABE652-9E0D-4C8B-911B-C404E059AB2D}"/>
                </a:ext>
              </a:extLst>
            </p:cNvPr>
            <p:cNvSpPr>
              <a:spLocks/>
            </p:cNvSpPr>
            <p:nvPr/>
          </p:nvSpPr>
          <p:spPr bwMode="auto">
            <a:xfrm>
              <a:off x="1742650" y="1988275"/>
              <a:ext cx="25" cy="56325"/>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a:extLst>
                <a:ext uri="{FF2B5EF4-FFF2-40B4-BE49-F238E27FC236}">
                  <a16:creationId xmlns:a16="http://schemas.microsoft.com/office/drawing/2014/main" id="{98326EA1-7D11-42C2-B9BA-CE68C98C60F5}"/>
                </a:ext>
              </a:extLst>
            </p:cNvPr>
            <p:cNvSpPr/>
            <p:nvPr/>
          </p:nvSpPr>
          <p:spPr>
            <a:xfrm>
              <a:off x="1612474" y="1526992"/>
              <a:ext cx="12876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1" name="Google Shape;659;p30">
              <a:extLst>
                <a:ext uri="{FF2B5EF4-FFF2-40B4-BE49-F238E27FC236}">
                  <a16:creationId xmlns:a16="http://schemas.microsoft.com/office/drawing/2014/main" id="{2620BFC0-8ACC-4E2B-8EA7-BAE07D659736}"/>
                </a:ext>
              </a:extLst>
            </p:cNvPr>
            <p:cNvSpPr>
              <a:spLocks/>
            </p:cNvSpPr>
            <p:nvPr/>
          </p:nvSpPr>
          <p:spPr bwMode="auto">
            <a:xfrm>
              <a:off x="1672050" y="1203050"/>
              <a:ext cx="133625" cy="120650"/>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a:extLst>
                <a:ext uri="{FF2B5EF4-FFF2-40B4-BE49-F238E27FC236}">
                  <a16:creationId xmlns:a16="http://schemas.microsoft.com/office/drawing/2014/main" id="{22AA85C5-8336-4C2D-9A1C-8BA264BFC8E4}"/>
                </a:ext>
              </a:extLst>
            </p:cNvPr>
            <p:cNvSpPr>
              <a:spLocks/>
            </p:cNvSpPr>
            <p:nvPr/>
          </p:nvSpPr>
          <p:spPr bwMode="auto">
            <a:xfrm>
              <a:off x="1511575" y="981325"/>
              <a:ext cx="189075" cy="169625"/>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a:extLst>
                <a:ext uri="{FF2B5EF4-FFF2-40B4-BE49-F238E27FC236}">
                  <a16:creationId xmlns:a16="http://schemas.microsoft.com/office/drawing/2014/main" id="{16BF9E1B-0EB1-42D6-ACDC-038325C2E73F}"/>
                </a:ext>
              </a:extLst>
            </p:cNvPr>
            <p:cNvSpPr/>
            <p:nvPr/>
          </p:nvSpPr>
          <p:spPr>
            <a:xfrm>
              <a:off x="1417107" y="1104642"/>
              <a:ext cx="217568"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4" name="Google Shape;662;p30">
              <a:extLst>
                <a:ext uri="{FF2B5EF4-FFF2-40B4-BE49-F238E27FC236}">
                  <a16:creationId xmlns:a16="http://schemas.microsoft.com/office/drawing/2014/main" id="{5FD5D5DF-F1E8-411B-A15F-AC22DBF3B811}"/>
                </a:ext>
              </a:extLst>
            </p:cNvPr>
            <p:cNvSpPr>
              <a:spLocks/>
            </p:cNvSpPr>
            <p:nvPr/>
          </p:nvSpPr>
          <p:spPr bwMode="auto">
            <a:xfrm>
              <a:off x="1851025" y="1079925"/>
              <a:ext cx="161350" cy="143875"/>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a:extLst>
                <a:ext uri="{FF2B5EF4-FFF2-40B4-BE49-F238E27FC236}">
                  <a16:creationId xmlns:a16="http://schemas.microsoft.com/office/drawing/2014/main" id="{80E88AC0-E954-4C09-93F9-9C2A86371BEF}"/>
                </a:ext>
              </a:extLst>
            </p:cNvPr>
            <p:cNvSpPr/>
            <p:nvPr/>
          </p:nvSpPr>
          <p:spPr>
            <a:xfrm>
              <a:off x="1861123" y="1212823"/>
              <a:ext cx="131724"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6" name="Google Shape;664;p30">
              <a:extLst>
                <a:ext uri="{FF2B5EF4-FFF2-40B4-BE49-F238E27FC236}">
                  <a16:creationId xmlns:a16="http://schemas.microsoft.com/office/drawing/2014/main" id="{500E3B79-D397-4BE5-B152-AD70B4CF6A64}"/>
                </a:ext>
              </a:extLst>
            </p:cNvPr>
            <p:cNvSpPr>
              <a:spLocks/>
            </p:cNvSpPr>
            <p:nvPr/>
          </p:nvSpPr>
          <p:spPr bwMode="auto">
            <a:xfrm>
              <a:off x="1609050" y="1010500"/>
              <a:ext cx="70600" cy="61000"/>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a:extLst>
                <a:ext uri="{FF2B5EF4-FFF2-40B4-BE49-F238E27FC236}">
                  <a16:creationId xmlns:a16="http://schemas.microsoft.com/office/drawing/2014/main" id="{DE4153DE-9B22-4125-82E1-9577736D0095}"/>
                </a:ext>
              </a:extLst>
            </p:cNvPr>
            <p:cNvSpPr>
              <a:spLocks/>
            </p:cNvSpPr>
            <p:nvPr/>
          </p:nvSpPr>
          <p:spPr bwMode="auto">
            <a:xfrm>
              <a:off x="1920775" y="1096000"/>
              <a:ext cx="70600" cy="61125"/>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a:extLst>
                <a:ext uri="{FF2B5EF4-FFF2-40B4-BE49-F238E27FC236}">
                  <a16:creationId xmlns:a16="http://schemas.microsoft.com/office/drawing/2014/main" id="{09E1C4F6-57DC-4797-AA5C-D787B2C97E9A}"/>
                </a:ext>
              </a:extLst>
            </p:cNvPr>
            <p:cNvSpPr>
              <a:spLocks/>
            </p:cNvSpPr>
            <p:nvPr/>
          </p:nvSpPr>
          <p:spPr bwMode="auto">
            <a:xfrm>
              <a:off x="961250" y="236825"/>
              <a:ext cx="1222525" cy="946550"/>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a:extLst>
                <a:ext uri="{FF2B5EF4-FFF2-40B4-BE49-F238E27FC236}">
                  <a16:creationId xmlns:a16="http://schemas.microsoft.com/office/drawing/2014/main" id="{C4AD1600-CDB9-43D6-8B31-FC102A665C41}"/>
                </a:ext>
              </a:extLst>
            </p:cNvPr>
            <p:cNvSpPr>
              <a:spLocks/>
            </p:cNvSpPr>
            <p:nvPr/>
          </p:nvSpPr>
          <p:spPr bwMode="auto">
            <a:xfrm>
              <a:off x="989800" y="234750"/>
              <a:ext cx="1193975" cy="706225"/>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a:extLst>
                <a:ext uri="{FF2B5EF4-FFF2-40B4-BE49-F238E27FC236}">
                  <a16:creationId xmlns:a16="http://schemas.microsoft.com/office/drawing/2014/main" id="{A423DFAF-27DA-4B91-B655-1CF583B682A6}"/>
                </a:ext>
              </a:extLst>
            </p:cNvPr>
            <p:cNvSpPr>
              <a:spLocks/>
            </p:cNvSpPr>
            <p:nvPr/>
          </p:nvSpPr>
          <p:spPr bwMode="auto">
            <a:xfrm>
              <a:off x="989800" y="238125"/>
              <a:ext cx="1193975" cy="935175"/>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a:extLst>
                <a:ext uri="{FF2B5EF4-FFF2-40B4-BE49-F238E27FC236}">
                  <a16:creationId xmlns:a16="http://schemas.microsoft.com/office/drawing/2014/main" id="{915C021D-FD85-4C0C-A9C1-1B2BF163A9E5}"/>
                </a:ext>
              </a:extLst>
            </p:cNvPr>
            <p:cNvSpPr>
              <a:spLocks/>
            </p:cNvSpPr>
            <p:nvPr/>
          </p:nvSpPr>
          <p:spPr bwMode="auto">
            <a:xfrm>
              <a:off x="1070475" y="1736225"/>
              <a:ext cx="244525" cy="252075"/>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a:extLst>
                <a:ext uri="{FF2B5EF4-FFF2-40B4-BE49-F238E27FC236}">
                  <a16:creationId xmlns:a16="http://schemas.microsoft.com/office/drawing/2014/main" id="{8AD0C084-FDAC-4996-935E-7CF60C223CC5}"/>
                </a:ext>
              </a:extLst>
            </p:cNvPr>
            <p:cNvSpPr>
              <a:spLocks/>
            </p:cNvSpPr>
            <p:nvPr/>
          </p:nvSpPr>
          <p:spPr bwMode="auto">
            <a:xfrm>
              <a:off x="1272950" y="1526175"/>
              <a:ext cx="203375" cy="224350"/>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a:extLst>
                <a:ext uri="{FF2B5EF4-FFF2-40B4-BE49-F238E27FC236}">
                  <a16:creationId xmlns:a16="http://schemas.microsoft.com/office/drawing/2014/main" id="{062CB156-5271-480E-8664-A3FAF00E2640}"/>
                </a:ext>
              </a:extLst>
            </p:cNvPr>
            <p:cNvSpPr/>
            <p:nvPr/>
          </p:nvSpPr>
          <p:spPr>
            <a:xfrm>
              <a:off x="1273541" y="1525510"/>
              <a:ext cx="199808"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14" name="Google Shape;672;p30">
              <a:extLst>
                <a:ext uri="{FF2B5EF4-FFF2-40B4-BE49-F238E27FC236}">
                  <a16:creationId xmlns:a16="http://schemas.microsoft.com/office/drawing/2014/main" id="{DA70DC1E-92CA-4961-A9EA-86DDE0D258FA}"/>
                </a:ext>
              </a:extLst>
            </p:cNvPr>
            <p:cNvSpPr/>
            <p:nvPr/>
          </p:nvSpPr>
          <p:spPr>
            <a:xfrm>
              <a:off x="1220259" y="1658884"/>
              <a:ext cx="153926"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5" name="Google Shape;211;p3">
            <a:extLst>
              <a:ext uri="{FF2B5EF4-FFF2-40B4-BE49-F238E27FC236}">
                <a16:creationId xmlns:a16="http://schemas.microsoft.com/office/drawing/2014/main" id="{7B2F1F74-0E70-4AF5-8A09-EF74A23703FA}"/>
              </a:ext>
            </a:extLst>
          </p:cNvPr>
          <p:cNvGrpSpPr>
            <a:grpSpLocks/>
          </p:cNvGrpSpPr>
          <p:nvPr userDrawn="1"/>
        </p:nvGrpSpPr>
        <p:grpSpPr bwMode="auto">
          <a:xfrm>
            <a:off x="1030288" y="1581150"/>
            <a:ext cx="444500" cy="398463"/>
            <a:chOff x="2495125" y="2142250"/>
            <a:chExt cx="444275" cy="398525"/>
          </a:xfrm>
        </p:grpSpPr>
        <p:sp>
          <p:nvSpPr>
            <p:cNvPr id="116" name="Google Shape;212;p3">
              <a:extLst>
                <a:ext uri="{FF2B5EF4-FFF2-40B4-BE49-F238E27FC236}">
                  <a16:creationId xmlns:a16="http://schemas.microsoft.com/office/drawing/2014/main" id="{532F897D-D7AD-4BBC-BBE8-4A79538EC669}"/>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a:extLst>
                <a:ext uri="{FF2B5EF4-FFF2-40B4-BE49-F238E27FC236}">
                  <a16:creationId xmlns:a16="http://schemas.microsoft.com/office/drawing/2014/main" id="{7623FB0C-297F-4FED-B420-FB6B8DCA275E}"/>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8" name="Google Shape;214;p3">
            <a:extLst>
              <a:ext uri="{FF2B5EF4-FFF2-40B4-BE49-F238E27FC236}">
                <a16:creationId xmlns:a16="http://schemas.microsoft.com/office/drawing/2014/main" id="{9DB43460-0F12-40E0-9302-4A798D94B4E7}"/>
              </a:ext>
            </a:extLst>
          </p:cNvPr>
          <p:cNvGrpSpPr>
            <a:grpSpLocks/>
          </p:cNvGrpSpPr>
          <p:nvPr userDrawn="1"/>
        </p:nvGrpSpPr>
        <p:grpSpPr bwMode="auto">
          <a:xfrm>
            <a:off x="10560050" y="5038725"/>
            <a:ext cx="292100" cy="280988"/>
            <a:chOff x="3243875" y="2372825"/>
            <a:chExt cx="291375" cy="281375"/>
          </a:xfrm>
        </p:grpSpPr>
        <p:sp>
          <p:nvSpPr>
            <p:cNvPr id="119" name="Google Shape;215;p3">
              <a:extLst>
                <a:ext uri="{FF2B5EF4-FFF2-40B4-BE49-F238E27FC236}">
                  <a16:creationId xmlns:a16="http://schemas.microsoft.com/office/drawing/2014/main" id="{A6AED322-FB3F-495C-9E00-FD87DC7FB972}"/>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0" name="Google Shape;216;p3">
              <a:extLst>
                <a:ext uri="{FF2B5EF4-FFF2-40B4-BE49-F238E27FC236}">
                  <a16:creationId xmlns:a16="http://schemas.microsoft.com/office/drawing/2014/main" id="{36EDBA28-F539-408E-9B6F-9611AFB6F6B6}"/>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217;p3">
              <a:extLst>
                <a:ext uri="{FF2B5EF4-FFF2-40B4-BE49-F238E27FC236}">
                  <a16:creationId xmlns:a16="http://schemas.microsoft.com/office/drawing/2014/main" id="{030270FA-5A52-44A9-A117-20562BC3647C}"/>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2" name="Google Shape;218;p3">
              <a:extLst>
                <a:ext uri="{FF2B5EF4-FFF2-40B4-BE49-F238E27FC236}">
                  <a16:creationId xmlns:a16="http://schemas.microsoft.com/office/drawing/2014/main" id="{27C0055C-BB90-412C-8D5E-E97CCF1E7D4C}"/>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3" name="Google Shape;219;p3">
              <a:extLst>
                <a:ext uri="{FF2B5EF4-FFF2-40B4-BE49-F238E27FC236}">
                  <a16:creationId xmlns:a16="http://schemas.microsoft.com/office/drawing/2014/main" id="{3254752F-872A-4552-9711-195E748C3233}"/>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4" name="Google Shape;220;p3">
              <a:extLst>
                <a:ext uri="{FF2B5EF4-FFF2-40B4-BE49-F238E27FC236}">
                  <a16:creationId xmlns:a16="http://schemas.microsoft.com/office/drawing/2014/main" id="{F57C950F-277F-4F5C-BF77-A37958928942}"/>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5" name="Google Shape;221;p3">
              <a:extLst>
                <a:ext uri="{FF2B5EF4-FFF2-40B4-BE49-F238E27FC236}">
                  <a16:creationId xmlns:a16="http://schemas.microsoft.com/office/drawing/2014/main" id="{B45C8185-637A-478A-87BE-081371158638}"/>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26" name="Google Shape;222;p3">
              <a:extLst>
                <a:ext uri="{FF2B5EF4-FFF2-40B4-BE49-F238E27FC236}">
                  <a16:creationId xmlns:a16="http://schemas.microsoft.com/office/drawing/2014/main" id="{9224F661-9C93-44AA-A583-132F77013640}"/>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7" name="Google Shape;223;p3">
              <a:extLst>
                <a:ext uri="{FF2B5EF4-FFF2-40B4-BE49-F238E27FC236}">
                  <a16:creationId xmlns:a16="http://schemas.microsoft.com/office/drawing/2014/main" id="{0FA22E3C-7558-4312-8878-C07D0C4A4861}"/>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8" name="Google Shape;224;p3">
              <a:extLst>
                <a:ext uri="{FF2B5EF4-FFF2-40B4-BE49-F238E27FC236}">
                  <a16:creationId xmlns:a16="http://schemas.microsoft.com/office/drawing/2014/main" id="{21430843-6662-4CA3-920B-00998334D005}"/>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a:extLst>
              <a:ext uri="{FF2B5EF4-FFF2-40B4-BE49-F238E27FC236}">
                <a16:creationId xmlns:a16="http://schemas.microsoft.com/office/drawing/2014/main" id="{75032E4A-5CD8-4578-9AE5-6C8BA7E5FF21}"/>
              </a:ext>
            </a:extLst>
          </p:cNvPr>
          <p:cNvGrpSpPr>
            <a:grpSpLocks/>
          </p:cNvGrpSpPr>
          <p:nvPr userDrawn="1"/>
        </p:nvGrpSpPr>
        <p:grpSpPr bwMode="auto">
          <a:xfrm>
            <a:off x="10777538" y="714375"/>
            <a:ext cx="168275" cy="168275"/>
            <a:chOff x="4954425" y="2036375"/>
            <a:chExt cx="166675" cy="168575"/>
          </a:xfrm>
        </p:grpSpPr>
        <p:sp>
          <p:nvSpPr>
            <p:cNvPr id="130" name="Google Shape;226;p3">
              <a:extLst>
                <a:ext uri="{FF2B5EF4-FFF2-40B4-BE49-F238E27FC236}">
                  <a16:creationId xmlns:a16="http://schemas.microsoft.com/office/drawing/2014/main" id="{009ACD0E-5B4A-43CE-B2F3-3C75C0D8D6F8}"/>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a:extLst>
                <a:ext uri="{FF2B5EF4-FFF2-40B4-BE49-F238E27FC236}">
                  <a16:creationId xmlns:a16="http://schemas.microsoft.com/office/drawing/2014/main" id="{0293D599-016F-4D54-8BFA-EFA3F407A0E6}"/>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2" name="Google Shape;228;p3">
            <a:extLst>
              <a:ext uri="{FF2B5EF4-FFF2-40B4-BE49-F238E27FC236}">
                <a16:creationId xmlns:a16="http://schemas.microsoft.com/office/drawing/2014/main" id="{FC7D5C25-FA56-43BA-AA7C-9234E25CFCC4}"/>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a:extLst>
              <a:ext uri="{FF2B5EF4-FFF2-40B4-BE49-F238E27FC236}">
                <a16:creationId xmlns:a16="http://schemas.microsoft.com/office/drawing/2014/main" id="{B211F921-7073-4A07-BC30-014BD8F93B66}"/>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34" name="Google Shape;230;p3">
            <a:extLst>
              <a:ext uri="{FF2B5EF4-FFF2-40B4-BE49-F238E27FC236}">
                <a16:creationId xmlns:a16="http://schemas.microsoft.com/office/drawing/2014/main" id="{809C377D-1767-44D1-9692-4D1AE2217EE8}"/>
              </a:ext>
            </a:extLst>
          </p:cNvPr>
          <p:cNvGrpSpPr>
            <a:grpSpLocks/>
          </p:cNvGrpSpPr>
          <p:nvPr userDrawn="1"/>
        </p:nvGrpSpPr>
        <p:grpSpPr bwMode="auto">
          <a:xfrm>
            <a:off x="1274763" y="5541963"/>
            <a:ext cx="166687" cy="168275"/>
            <a:chOff x="4954425" y="2036375"/>
            <a:chExt cx="166675" cy="168575"/>
          </a:xfrm>
        </p:grpSpPr>
        <p:sp>
          <p:nvSpPr>
            <p:cNvPr id="135" name="Google Shape;231;p3">
              <a:extLst>
                <a:ext uri="{FF2B5EF4-FFF2-40B4-BE49-F238E27FC236}">
                  <a16:creationId xmlns:a16="http://schemas.microsoft.com/office/drawing/2014/main" id="{1CAF261A-2617-4433-BA05-CFA742F9D75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232;p3">
              <a:extLst>
                <a:ext uri="{FF2B5EF4-FFF2-40B4-BE49-F238E27FC236}">
                  <a16:creationId xmlns:a16="http://schemas.microsoft.com/office/drawing/2014/main" id="{FBFFD112-D93E-4365-9955-6C77DD43474D}"/>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7" name="TextBox 136">
            <a:extLst>
              <a:ext uri="{FF2B5EF4-FFF2-40B4-BE49-F238E27FC236}">
                <a16:creationId xmlns:a16="http://schemas.microsoft.com/office/drawing/2014/main" id="{38C230E1-4C98-4ABF-AEB2-CCB82F506E79}"/>
              </a:ext>
            </a:extLst>
          </p:cNvPr>
          <p:cNvSpPr txBox="1"/>
          <p:nvPr userDrawn="1"/>
        </p:nvSpPr>
        <p:spPr>
          <a:xfrm>
            <a:off x="3557588" y="1522413"/>
            <a:ext cx="4519612"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C00000"/>
                </a:solidFill>
              </a:rPr>
              <a:t>HOẠT ĐỘNG</a:t>
            </a:r>
          </a:p>
        </p:txBody>
      </p:sp>
    </p:spTree>
    <p:extLst>
      <p:ext uri="{BB962C8B-B14F-4D97-AF65-F5344CB8AC3E}">
        <p14:creationId xmlns:p14="http://schemas.microsoft.com/office/powerpoint/2010/main" val="2511448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FBEF3AC2-85B7-4377-914F-68E462003326}"/>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723A1A01-7140-4A13-99D9-34A8DE3ED1B8}"/>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EB2D43E1-156F-42DD-825A-FFB2E8212B2D}"/>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8370A663-E29E-4DB3-A302-B57345456E95}"/>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09636BAD-DBA7-4127-83BA-69606B68C458}"/>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CDA1F07F-C623-4578-933C-AB65D00B8D96}"/>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577789E5-9B75-4482-B23C-FAED3EBA2772}"/>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F7A7F957-4DCA-45CF-A697-D8975D0DDD57}"/>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9E0FE832-ED53-4782-86C4-5A421009D729}"/>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89F7B140-7D7A-4CEE-ACF7-CBE86A108FDF}"/>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67456D71-76FC-4EBE-A2FC-E90BC86373CA}"/>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DC6A1EDC-DDAC-46A1-B2A3-95BA2C0E66B9}"/>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FE817A2F-BB8E-4416-9D69-F66773C1E4BD}"/>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01F119A4-08CE-4C56-A946-95F78A35139D}"/>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D8C5788D-6341-4ABD-ABC3-1459B73C24D5}"/>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D6E6C7C0-FAF6-4B40-B66D-F4C348C1058D}"/>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5EFE11B7-2462-4691-814F-AB4CC1BB22DA}"/>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BD72FCBB-DB10-4DDA-90DA-86FD5B57E21C}"/>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56801134-8B51-4202-88BC-BFDAF2A29BC2}"/>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E5ABADCA-2B42-48A8-BA85-D03F16BD80B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5BB79217-E9A6-44C5-86D1-568B83AE4C20}"/>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50C2C9D9-FA2C-4E7B-A99E-EE223D608414}"/>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3F2CB4ED-6A9F-460B-AF12-16083DCCA0D1}"/>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C85C8708-88F4-420C-BACE-FEA34AF708DD}"/>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D3972043-8D89-4C96-97F0-AD29127E6DBE}"/>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613A1FF7-51B9-4955-AC3A-CDEEC452537C}"/>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97529709-4CD4-42AB-97EC-B628544C3012}"/>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7F0F9E29-77BF-47F7-80A8-72F3955EF21C}"/>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3AED6DEA-F697-45B0-AEC5-B29E975EB49A}"/>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D70EE473-C65A-42F8-AD3C-1C3956298D65}"/>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5A7174AE-DBDF-45D3-B65C-8D67CF2F4DF2}"/>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6F6CABAB-2C9B-49DA-99FA-C1EA02E45F32}"/>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86AF9358-F585-4366-882D-D0FB0A14BD38}"/>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8A0EE661-BD1E-4FE6-A37F-8E06713013FC}"/>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9EE24C3A-7A48-4BCB-8672-E288DB56E38B}"/>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AD4D1C88-4A4F-4013-9C39-50FC6D114912}"/>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A0767BA3-5D90-4CB9-8DA6-5DC66E5677F4}"/>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B7E08198-A16B-4AAF-ABE5-7BCCFC7C4406}"/>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530545D1-6BE9-4E05-BC18-93C67407B047}"/>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225D593F-743A-4408-B572-A4FA2B0400F2}"/>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65F10840-4B6C-436A-80CE-E5BBA7DA37A1}"/>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85C4A4FB-2D13-4C67-AAFF-11E25C39DB7A}"/>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174F093C-3FE7-4220-869E-D53A960B5511}"/>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1F39C573-542E-463B-AD4A-D792CD535431}"/>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5E333411-D410-44D3-9D2D-42E3CD6D72F2}"/>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BF2846AE-8ED0-4C39-940F-E1AFF2291693}"/>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BCCD2740-A440-4712-98EF-09B63A263F88}"/>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248E93F4-31A4-47C0-88D3-69ACC2134710}"/>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835DC18C-5E36-4F9C-94D6-32B59F3D372A}"/>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662B3061-A6FE-433D-8567-6E07B282FD8C}"/>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D61796F9-7C9F-44C3-97EE-0039BC66AFD9}"/>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9CBD65F6-A2E4-420E-BE4D-01587059DBCE}"/>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65190DFD-7EA6-48FF-A273-387014C6F1D5}"/>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3B85CD0C-553B-4EFD-8B83-AF64725870EB}"/>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8F29BD9F-CD68-4F74-ADC5-93F15BD326F7}"/>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C6B08058-4157-4C26-AEF4-CBB0D02525EC}"/>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49D48DC1-60F6-4B02-BAAE-DF65438ABBBA}"/>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E991A2F9-0045-4013-A45C-FB0DDB6E1FBA}"/>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C6BA4A66-0B3A-4510-973A-E8170A573A43}"/>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5B527F93-24C0-4938-A2DD-26739128D6BA}"/>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7EB20136-6A28-4A73-862D-679C47174E75}"/>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1DBCECCF-CA83-4874-ACA6-990A892B7A6A}"/>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4F87281A-4116-47C3-A23D-1D23A57B2023}"/>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67D1D2C2-1594-48A8-BBB0-71711090D9FD}"/>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BBD1B9A2-C161-47DE-A6E6-FC554987F67F}"/>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148D908D-75FE-4782-8BC8-E459A0907ABE}"/>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81E9852B-76AA-48F7-BF6D-BCD2AEB79490}"/>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97351C7A-C223-4588-84A0-C965781EE217}"/>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5890D501-CF77-49FA-A8BA-3484B68B538A}"/>
              </a:ext>
            </a:extLst>
          </p:cNvPr>
          <p:cNvSpPr/>
          <p:nvPr userDrawn="1"/>
        </p:nvSpPr>
        <p:spPr>
          <a:xfrm rot="126755">
            <a:off x="3092450" y="1090613"/>
            <a:ext cx="5549900"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3C0D2A5A-E22C-4B91-B297-6434198A1362}"/>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D77E0AA7-3E1F-4E4D-A775-668E987B82EA}"/>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939;p32">
            <a:extLst>
              <a:ext uri="{FF2B5EF4-FFF2-40B4-BE49-F238E27FC236}">
                <a16:creationId xmlns:a16="http://schemas.microsoft.com/office/drawing/2014/main" id="{17DAFDBC-5114-400C-9621-0136FE30605F}"/>
              </a:ext>
            </a:extLst>
          </p:cNvPr>
          <p:cNvGrpSpPr>
            <a:grpSpLocks/>
          </p:cNvGrpSpPr>
          <p:nvPr userDrawn="1"/>
        </p:nvGrpSpPr>
        <p:grpSpPr bwMode="auto">
          <a:xfrm>
            <a:off x="2203450" y="3949700"/>
            <a:ext cx="1974850" cy="2020888"/>
            <a:chOff x="2718975" y="493050"/>
            <a:chExt cx="2013175" cy="2066600"/>
          </a:xfrm>
        </p:grpSpPr>
        <p:sp>
          <p:nvSpPr>
            <p:cNvPr id="74" name="Google Shape;940;p32">
              <a:extLst>
                <a:ext uri="{FF2B5EF4-FFF2-40B4-BE49-F238E27FC236}">
                  <a16:creationId xmlns:a16="http://schemas.microsoft.com/office/drawing/2014/main" id="{FB97D1A5-71CE-4144-9155-AD0B9BD7A6D3}"/>
                </a:ext>
              </a:extLst>
            </p:cNvPr>
            <p:cNvSpPr>
              <a:spLocks/>
            </p:cNvSpPr>
            <p:nvPr/>
          </p:nvSpPr>
          <p:spPr bwMode="auto">
            <a:xfrm>
              <a:off x="3297025" y="2415950"/>
              <a:ext cx="962925" cy="143700"/>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a:extLst>
                <a:ext uri="{FF2B5EF4-FFF2-40B4-BE49-F238E27FC236}">
                  <a16:creationId xmlns:a16="http://schemas.microsoft.com/office/drawing/2014/main" id="{BBC39BB8-21A5-4E21-8434-F610C3FB13F8}"/>
                </a:ext>
              </a:extLst>
            </p:cNvPr>
            <p:cNvSpPr>
              <a:spLocks/>
            </p:cNvSpPr>
            <p:nvPr/>
          </p:nvSpPr>
          <p:spPr bwMode="auto">
            <a:xfrm>
              <a:off x="3853250" y="2190975"/>
              <a:ext cx="381500" cy="36680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a:extLst>
                <a:ext uri="{FF2B5EF4-FFF2-40B4-BE49-F238E27FC236}">
                  <a16:creationId xmlns:a16="http://schemas.microsoft.com/office/drawing/2014/main" id="{A979F377-70CC-4A3F-B78B-9DC0DB03D01C}"/>
                </a:ext>
              </a:extLst>
            </p:cNvPr>
            <p:cNvSpPr>
              <a:spLocks/>
            </p:cNvSpPr>
            <p:nvPr/>
          </p:nvSpPr>
          <p:spPr bwMode="auto">
            <a:xfrm>
              <a:off x="3975925" y="2373950"/>
              <a:ext cx="195800" cy="181500"/>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a:extLst>
                <a:ext uri="{FF2B5EF4-FFF2-40B4-BE49-F238E27FC236}">
                  <a16:creationId xmlns:a16="http://schemas.microsoft.com/office/drawing/2014/main" id="{35A9DE64-DC69-4386-BFB8-0A32C159CB5E}"/>
                </a:ext>
              </a:extLst>
            </p:cNvPr>
            <p:cNvSpPr>
              <a:spLocks/>
            </p:cNvSpPr>
            <p:nvPr/>
          </p:nvSpPr>
          <p:spPr bwMode="auto">
            <a:xfrm>
              <a:off x="3366775" y="2190975"/>
              <a:ext cx="381475" cy="36680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a:extLst>
                <a:ext uri="{FF2B5EF4-FFF2-40B4-BE49-F238E27FC236}">
                  <a16:creationId xmlns:a16="http://schemas.microsoft.com/office/drawing/2014/main" id="{798433AE-B220-40D2-B4D3-5FAAA9070D1F}"/>
                </a:ext>
              </a:extLst>
            </p:cNvPr>
            <p:cNvSpPr>
              <a:spLocks/>
            </p:cNvSpPr>
            <p:nvPr/>
          </p:nvSpPr>
          <p:spPr bwMode="auto">
            <a:xfrm>
              <a:off x="3426425" y="2377300"/>
              <a:ext cx="199150" cy="178150"/>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a:extLst>
                <a:ext uri="{FF2B5EF4-FFF2-40B4-BE49-F238E27FC236}">
                  <a16:creationId xmlns:a16="http://schemas.microsoft.com/office/drawing/2014/main" id="{A84699B8-D78E-4D0F-AABF-6AE54026D048}"/>
                </a:ext>
              </a:extLst>
            </p:cNvPr>
            <p:cNvSpPr/>
            <p:nvPr/>
          </p:nvSpPr>
          <p:spPr>
            <a:xfrm>
              <a:off x="3366298" y="2481726"/>
              <a:ext cx="111664"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946;p32">
              <a:extLst>
                <a:ext uri="{FF2B5EF4-FFF2-40B4-BE49-F238E27FC236}">
                  <a16:creationId xmlns:a16="http://schemas.microsoft.com/office/drawing/2014/main" id="{564506AA-B075-4F09-8A35-000C3533788E}"/>
                </a:ext>
              </a:extLst>
            </p:cNvPr>
            <p:cNvSpPr/>
            <p:nvPr/>
          </p:nvSpPr>
          <p:spPr>
            <a:xfrm>
              <a:off x="4123666" y="2481726"/>
              <a:ext cx="110045"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947;p32">
              <a:extLst>
                <a:ext uri="{FF2B5EF4-FFF2-40B4-BE49-F238E27FC236}">
                  <a16:creationId xmlns:a16="http://schemas.microsoft.com/office/drawing/2014/main" id="{35CFDC97-2BA7-4826-8785-CBA5415E6AB7}"/>
                </a:ext>
              </a:extLst>
            </p:cNvPr>
            <p:cNvSpPr/>
            <p:nvPr/>
          </p:nvSpPr>
          <p:spPr>
            <a:xfrm>
              <a:off x="3558877" y="1746322"/>
              <a:ext cx="47416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948;p32">
              <a:extLst>
                <a:ext uri="{FF2B5EF4-FFF2-40B4-BE49-F238E27FC236}">
                  <a16:creationId xmlns:a16="http://schemas.microsoft.com/office/drawing/2014/main" id="{7469994E-2748-4AB8-B9D4-F16BFF2E1371}"/>
                </a:ext>
              </a:extLst>
            </p:cNvPr>
            <p:cNvSpPr>
              <a:spLocks/>
            </p:cNvSpPr>
            <p:nvPr/>
          </p:nvSpPr>
          <p:spPr bwMode="auto">
            <a:xfrm>
              <a:off x="3597825" y="2020200"/>
              <a:ext cx="14325" cy="11177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a:extLst>
                <a:ext uri="{FF2B5EF4-FFF2-40B4-BE49-F238E27FC236}">
                  <a16:creationId xmlns:a16="http://schemas.microsoft.com/office/drawing/2014/main" id="{DBD27D43-BA46-4407-A555-8CF4963088CF}"/>
                </a:ext>
              </a:extLst>
            </p:cNvPr>
            <p:cNvSpPr/>
            <p:nvPr/>
          </p:nvSpPr>
          <p:spPr>
            <a:xfrm>
              <a:off x="3594480" y="1907040"/>
              <a:ext cx="6149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4" name="Google Shape;950;p32">
              <a:extLst>
                <a:ext uri="{FF2B5EF4-FFF2-40B4-BE49-F238E27FC236}">
                  <a16:creationId xmlns:a16="http://schemas.microsoft.com/office/drawing/2014/main" id="{B108B53A-5B02-4270-9F51-86D34B977EF6}"/>
                </a:ext>
              </a:extLst>
            </p:cNvPr>
            <p:cNvSpPr>
              <a:spLocks/>
            </p:cNvSpPr>
            <p:nvPr/>
          </p:nvSpPr>
          <p:spPr bwMode="auto">
            <a:xfrm>
              <a:off x="3965850" y="1984925"/>
              <a:ext cx="31100" cy="14705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a:extLst>
                <a:ext uri="{FF2B5EF4-FFF2-40B4-BE49-F238E27FC236}">
                  <a16:creationId xmlns:a16="http://schemas.microsoft.com/office/drawing/2014/main" id="{E3C6B1DE-9601-4EA4-9ECC-107F7980E749}"/>
                </a:ext>
              </a:extLst>
            </p:cNvPr>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952;p32">
              <a:extLst>
                <a:ext uri="{FF2B5EF4-FFF2-40B4-BE49-F238E27FC236}">
                  <a16:creationId xmlns:a16="http://schemas.microsoft.com/office/drawing/2014/main" id="{AAF9A9BB-426E-4623-B153-1F33891B0606}"/>
                </a:ext>
              </a:extLst>
            </p:cNvPr>
            <p:cNvSpPr/>
            <p:nvPr/>
          </p:nvSpPr>
          <p:spPr>
            <a:xfrm>
              <a:off x="348767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953;p32">
              <a:extLst>
                <a:ext uri="{FF2B5EF4-FFF2-40B4-BE49-F238E27FC236}">
                  <a16:creationId xmlns:a16="http://schemas.microsoft.com/office/drawing/2014/main" id="{9B8600C9-35C9-45A5-99F7-440141FB141A}"/>
                </a:ext>
              </a:extLst>
            </p:cNvPr>
            <p:cNvSpPr>
              <a:spLocks/>
            </p:cNvSpPr>
            <p:nvPr/>
          </p:nvSpPr>
          <p:spPr bwMode="auto">
            <a:xfrm>
              <a:off x="348607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a:extLst>
                <a:ext uri="{FF2B5EF4-FFF2-40B4-BE49-F238E27FC236}">
                  <a16:creationId xmlns:a16="http://schemas.microsoft.com/office/drawing/2014/main" id="{97CCBB15-20C2-49B8-B957-DC4C8756D0E0}"/>
                </a:ext>
              </a:extLst>
            </p:cNvPr>
            <p:cNvSpPr>
              <a:spLocks/>
            </p:cNvSpPr>
            <p:nvPr/>
          </p:nvSpPr>
          <p:spPr bwMode="auto">
            <a:xfrm>
              <a:off x="3597825" y="2131950"/>
              <a:ext cx="25" cy="25"/>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a:extLst>
                <a:ext uri="{FF2B5EF4-FFF2-40B4-BE49-F238E27FC236}">
                  <a16:creationId xmlns:a16="http://schemas.microsoft.com/office/drawing/2014/main" id="{45685E1D-6A14-4B6A-A497-C7F0435A4DEE}"/>
                </a:ext>
              </a:extLst>
            </p:cNvPr>
            <p:cNvSpPr/>
            <p:nvPr/>
          </p:nvSpPr>
          <p:spPr>
            <a:xfrm>
              <a:off x="3487672" y="2132693"/>
              <a:ext cx="158594"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956;p32">
              <a:extLst>
                <a:ext uri="{FF2B5EF4-FFF2-40B4-BE49-F238E27FC236}">
                  <a16:creationId xmlns:a16="http://schemas.microsoft.com/office/drawing/2014/main" id="{DB4AC1ED-0B31-41D7-9C61-F3966897387A}"/>
                </a:ext>
              </a:extLst>
            </p:cNvPr>
            <p:cNvSpPr>
              <a:spLocks/>
            </p:cNvSpPr>
            <p:nvPr/>
          </p:nvSpPr>
          <p:spPr bwMode="auto">
            <a:xfrm>
              <a:off x="399692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a:extLst>
                <a:ext uri="{FF2B5EF4-FFF2-40B4-BE49-F238E27FC236}">
                  <a16:creationId xmlns:a16="http://schemas.microsoft.com/office/drawing/2014/main" id="{1A5BC801-2669-4435-88A5-D12A96D00F6B}"/>
                </a:ext>
              </a:extLst>
            </p:cNvPr>
            <p:cNvSpPr>
              <a:spLocks/>
            </p:cNvSpPr>
            <p:nvPr/>
          </p:nvSpPr>
          <p:spPr bwMode="auto">
            <a:xfrm>
              <a:off x="3993575" y="2128600"/>
              <a:ext cx="3375" cy="3375"/>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a:extLst>
                <a:ext uri="{FF2B5EF4-FFF2-40B4-BE49-F238E27FC236}">
                  <a16:creationId xmlns:a16="http://schemas.microsoft.com/office/drawing/2014/main" id="{0951E542-0CEA-497F-8D21-413DC7AFBB4C}"/>
                </a:ext>
              </a:extLst>
            </p:cNvPr>
            <p:cNvSpPr>
              <a:spLocks/>
            </p:cNvSpPr>
            <p:nvPr/>
          </p:nvSpPr>
          <p:spPr bwMode="auto">
            <a:xfrm>
              <a:off x="3933925" y="2128600"/>
              <a:ext cx="59675" cy="24400"/>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a:extLst>
                <a:ext uri="{FF2B5EF4-FFF2-40B4-BE49-F238E27FC236}">
                  <a16:creationId xmlns:a16="http://schemas.microsoft.com/office/drawing/2014/main" id="{D23951FD-6628-4111-B7C3-70DDCA63BDF2}"/>
                </a:ext>
              </a:extLst>
            </p:cNvPr>
            <p:cNvSpPr/>
            <p:nvPr/>
          </p:nvSpPr>
          <p:spPr>
            <a:xfrm>
              <a:off x="3934325" y="2127823"/>
              <a:ext cx="174777"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960;p32">
              <a:extLst>
                <a:ext uri="{FF2B5EF4-FFF2-40B4-BE49-F238E27FC236}">
                  <a16:creationId xmlns:a16="http://schemas.microsoft.com/office/drawing/2014/main" id="{39789467-529E-48AA-BB34-6A308AF85FA5}"/>
                </a:ext>
              </a:extLst>
            </p:cNvPr>
            <p:cNvSpPr>
              <a:spLocks/>
            </p:cNvSpPr>
            <p:nvPr/>
          </p:nvSpPr>
          <p:spPr bwMode="auto">
            <a:xfrm>
              <a:off x="3801175" y="2093300"/>
              <a:ext cx="108400" cy="238650"/>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a:extLst>
                <a:ext uri="{FF2B5EF4-FFF2-40B4-BE49-F238E27FC236}">
                  <a16:creationId xmlns:a16="http://schemas.microsoft.com/office/drawing/2014/main" id="{37410C22-2E1F-42BB-893B-64BFDAC0D912}"/>
                </a:ext>
              </a:extLst>
            </p:cNvPr>
            <p:cNvSpPr/>
            <p:nvPr/>
          </p:nvSpPr>
          <p:spPr>
            <a:xfrm>
              <a:off x="3814570" y="1806388"/>
              <a:ext cx="147266"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6" name="Google Shape;962;p32">
              <a:extLst>
                <a:ext uri="{FF2B5EF4-FFF2-40B4-BE49-F238E27FC236}">
                  <a16:creationId xmlns:a16="http://schemas.microsoft.com/office/drawing/2014/main" id="{46229A42-D38A-473A-98E3-8E1C83B2C467}"/>
                </a:ext>
              </a:extLst>
            </p:cNvPr>
            <p:cNvSpPr>
              <a:spLocks/>
            </p:cNvSpPr>
            <p:nvPr/>
          </p:nvSpPr>
          <p:spPr bwMode="auto">
            <a:xfrm>
              <a:off x="3807875" y="2044575"/>
              <a:ext cx="140350" cy="52950"/>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a:extLst>
                <a:ext uri="{FF2B5EF4-FFF2-40B4-BE49-F238E27FC236}">
                  <a16:creationId xmlns:a16="http://schemas.microsoft.com/office/drawing/2014/main" id="{0AB08F61-AFA6-453A-A4C7-70D549253327}"/>
                </a:ext>
              </a:extLst>
            </p:cNvPr>
            <p:cNvSpPr>
              <a:spLocks/>
            </p:cNvSpPr>
            <p:nvPr/>
          </p:nvSpPr>
          <p:spPr bwMode="auto">
            <a:xfrm>
              <a:off x="3618850" y="2044575"/>
              <a:ext cx="143700" cy="48750"/>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a:extLst>
                <a:ext uri="{FF2B5EF4-FFF2-40B4-BE49-F238E27FC236}">
                  <a16:creationId xmlns:a16="http://schemas.microsoft.com/office/drawing/2014/main" id="{72DDB1C9-6859-4ED5-B18A-C385D3C4137F}"/>
                </a:ext>
              </a:extLst>
            </p:cNvPr>
            <p:cNvSpPr/>
            <p:nvPr/>
          </p:nvSpPr>
          <p:spPr>
            <a:xfrm>
              <a:off x="3612281" y="1806388"/>
              <a:ext cx="144030"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965;p32">
              <a:extLst>
                <a:ext uri="{FF2B5EF4-FFF2-40B4-BE49-F238E27FC236}">
                  <a16:creationId xmlns:a16="http://schemas.microsoft.com/office/drawing/2014/main" id="{CF002170-D897-4501-8FD0-02DBF328400D}"/>
                </a:ext>
              </a:extLst>
            </p:cNvPr>
            <p:cNvSpPr>
              <a:spLocks/>
            </p:cNvSpPr>
            <p:nvPr/>
          </p:nvSpPr>
          <p:spPr bwMode="auto">
            <a:xfrm>
              <a:off x="3654125" y="2093300"/>
              <a:ext cx="105050" cy="238650"/>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a:extLst>
                <a:ext uri="{FF2B5EF4-FFF2-40B4-BE49-F238E27FC236}">
                  <a16:creationId xmlns:a16="http://schemas.microsoft.com/office/drawing/2014/main" id="{EDB54F68-7EE1-464B-A281-90585CC9006F}"/>
                </a:ext>
              </a:extLst>
            </p:cNvPr>
            <p:cNvSpPr>
              <a:spLocks/>
            </p:cNvSpPr>
            <p:nvPr/>
          </p:nvSpPr>
          <p:spPr bwMode="auto">
            <a:xfrm>
              <a:off x="3706225" y="1631200"/>
              <a:ext cx="119325" cy="203350"/>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a:extLst>
                <a:ext uri="{FF2B5EF4-FFF2-40B4-BE49-F238E27FC236}">
                  <a16:creationId xmlns:a16="http://schemas.microsoft.com/office/drawing/2014/main" id="{151ED98A-6870-4F90-934E-3B2D96313392}"/>
                </a:ext>
              </a:extLst>
            </p:cNvPr>
            <p:cNvSpPr>
              <a:spLocks/>
            </p:cNvSpPr>
            <p:nvPr/>
          </p:nvSpPr>
          <p:spPr bwMode="auto">
            <a:xfrm>
              <a:off x="3717150" y="1729500"/>
              <a:ext cx="101675" cy="42025"/>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a:extLst>
                <a:ext uri="{FF2B5EF4-FFF2-40B4-BE49-F238E27FC236}">
                  <a16:creationId xmlns:a16="http://schemas.microsoft.com/office/drawing/2014/main" id="{045CABD8-10B3-49DF-A247-060A28B5034F}"/>
                </a:ext>
              </a:extLst>
            </p:cNvPr>
            <p:cNvSpPr>
              <a:spLocks/>
            </p:cNvSpPr>
            <p:nvPr/>
          </p:nvSpPr>
          <p:spPr bwMode="auto">
            <a:xfrm>
              <a:off x="3891900" y="493050"/>
              <a:ext cx="840250" cy="1409575"/>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a:extLst>
                <a:ext uri="{FF2B5EF4-FFF2-40B4-BE49-F238E27FC236}">
                  <a16:creationId xmlns:a16="http://schemas.microsoft.com/office/drawing/2014/main" id="{D531A280-C164-44B8-A465-3F984FD4691B}"/>
                </a:ext>
              </a:extLst>
            </p:cNvPr>
            <p:cNvSpPr>
              <a:spLocks/>
            </p:cNvSpPr>
            <p:nvPr/>
          </p:nvSpPr>
          <p:spPr bwMode="auto">
            <a:xfrm>
              <a:off x="4056600" y="538900"/>
              <a:ext cx="304175" cy="117297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a:extLst>
                <a:ext uri="{FF2B5EF4-FFF2-40B4-BE49-F238E27FC236}">
                  <a16:creationId xmlns:a16="http://schemas.microsoft.com/office/drawing/2014/main" id="{9AA1F4E2-B74F-4CDB-905D-820199809319}"/>
                </a:ext>
              </a:extLst>
            </p:cNvPr>
            <p:cNvSpPr>
              <a:spLocks/>
            </p:cNvSpPr>
            <p:nvPr/>
          </p:nvSpPr>
          <p:spPr bwMode="auto">
            <a:xfrm>
              <a:off x="2718975" y="714525"/>
              <a:ext cx="861250" cy="1396700"/>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a:extLst>
                <a:ext uri="{FF2B5EF4-FFF2-40B4-BE49-F238E27FC236}">
                  <a16:creationId xmlns:a16="http://schemas.microsoft.com/office/drawing/2014/main" id="{1B5B9110-F06D-46A3-B521-9AE85F396377}"/>
                </a:ext>
              </a:extLst>
            </p:cNvPr>
            <p:cNvSpPr>
              <a:spLocks/>
            </p:cNvSpPr>
            <p:nvPr/>
          </p:nvSpPr>
          <p:spPr bwMode="auto">
            <a:xfrm>
              <a:off x="3135725" y="1369050"/>
              <a:ext cx="315100" cy="514225"/>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a:extLst>
                <a:ext uri="{FF2B5EF4-FFF2-40B4-BE49-F238E27FC236}">
                  <a16:creationId xmlns:a16="http://schemas.microsoft.com/office/drawing/2014/main" id="{3BD231D7-EDBD-4087-A666-65960FD08106}"/>
                </a:ext>
              </a:extLst>
            </p:cNvPr>
            <p:cNvSpPr>
              <a:spLocks/>
            </p:cNvSpPr>
            <p:nvPr/>
          </p:nvSpPr>
          <p:spPr bwMode="auto">
            <a:xfrm>
              <a:off x="3198725" y="661575"/>
              <a:ext cx="1124250" cy="107130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a:extLst>
                <a:ext uri="{FF2B5EF4-FFF2-40B4-BE49-F238E27FC236}">
                  <a16:creationId xmlns:a16="http://schemas.microsoft.com/office/drawing/2014/main" id="{A5F46DF6-C6A6-48A0-A470-C2616012019F}"/>
                </a:ext>
              </a:extLst>
            </p:cNvPr>
            <p:cNvSpPr>
              <a:spLocks/>
            </p:cNvSpPr>
            <p:nvPr/>
          </p:nvSpPr>
          <p:spPr bwMode="auto">
            <a:xfrm>
              <a:off x="3352500" y="1064050"/>
              <a:ext cx="830150" cy="259650"/>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a:extLst>
                <a:ext uri="{FF2B5EF4-FFF2-40B4-BE49-F238E27FC236}">
                  <a16:creationId xmlns:a16="http://schemas.microsoft.com/office/drawing/2014/main" id="{848C336F-4A0C-41F2-A1D6-C74C99BC8CBC}"/>
                </a:ext>
              </a:extLst>
            </p:cNvPr>
            <p:cNvSpPr>
              <a:spLocks/>
            </p:cNvSpPr>
            <p:nvPr/>
          </p:nvSpPr>
          <p:spPr bwMode="auto">
            <a:xfrm>
              <a:off x="4266650" y="1267375"/>
              <a:ext cx="56325" cy="94975"/>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a:extLst>
                <a:ext uri="{FF2B5EF4-FFF2-40B4-BE49-F238E27FC236}">
                  <a16:creationId xmlns:a16="http://schemas.microsoft.com/office/drawing/2014/main" id="{3B24B0CA-4DC4-425A-9313-DB482EFA43A8}"/>
                </a:ext>
              </a:extLst>
            </p:cNvPr>
            <p:cNvSpPr>
              <a:spLocks/>
            </p:cNvSpPr>
            <p:nvPr/>
          </p:nvSpPr>
          <p:spPr bwMode="auto">
            <a:xfrm>
              <a:off x="4210350" y="1463150"/>
              <a:ext cx="52950" cy="1095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a:extLst>
                <a:ext uri="{FF2B5EF4-FFF2-40B4-BE49-F238E27FC236}">
                  <a16:creationId xmlns:a16="http://schemas.microsoft.com/office/drawing/2014/main" id="{77686FA5-09E2-49C5-95E6-C68C12EBB854}"/>
                </a:ext>
              </a:extLst>
            </p:cNvPr>
            <p:cNvSpPr>
              <a:spLocks/>
            </p:cNvSpPr>
            <p:nvPr/>
          </p:nvSpPr>
          <p:spPr bwMode="auto">
            <a:xfrm>
              <a:off x="4192700" y="1243000"/>
              <a:ext cx="130275" cy="231100"/>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a:extLst>
                <a:ext uri="{FF2B5EF4-FFF2-40B4-BE49-F238E27FC236}">
                  <a16:creationId xmlns:a16="http://schemas.microsoft.com/office/drawing/2014/main" id="{E4513989-EDC7-4203-81D5-A3722D72BCF3}"/>
                </a:ext>
              </a:extLst>
            </p:cNvPr>
            <p:cNvSpPr>
              <a:spLocks/>
            </p:cNvSpPr>
            <p:nvPr/>
          </p:nvSpPr>
          <p:spPr bwMode="auto">
            <a:xfrm>
              <a:off x="3209650" y="1446350"/>
              <a:ext cx="10100" cy="21025"/>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a:extLst>
                <a:ext uri="{FF2B5EF4-FFF2-40B4-BE49-F238E27FC236}">
                  <a16:creationId xmlns:a16="http://schemas.microsoft.com/office/drawing/2014/main" id="{8212A314-0A50-417D-BAE0-D7DBC54C6CAA}"/>
                </a:ext>
              </a:extLst>
            </p:cNvPr>
            <p:cNvSpPr>
              <a:spLocks/>
            </p:cNvSpPr>
            <p:nvPr/>
          </p:nvSpPr>
          <p:spPr bwMode="auto">
            <a:xfrm>
              <a:off x="3202100" y="1421125"/>
              <a:ext cx="38675" cy="83975"/>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a:extLst>
                <a:ext uri="{FF2B5EF4-FFF2-40B4-BE49-F238E27FC236}">
                  <a16:creationId xmlns:a16="http://schemas.microsoft.com/office/drawing/2014/main" id="{FECCC2D5-CC6B-47AB-81D3-92353A753C05}"/>
                </a:ext>
              </a:extLst>
            </p:cNvPr>
            <p:cNvSpPr>
              <a:spLocks/>
            </p:cNvSpPr>
            <p:nvPr/>
          </p:nvSpPr>
          <p:spPr bwMode="auto">
            <a:xfrm>
              <a:off x="3202100" y="1320300"/>
              <a:ext cx="175625" cy="297475"/>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a:extLst>
                <a:ext uri="{FF2B5EF4-FFF2-40B4-BE49-F238E27FC236}">
                  <a16:creationId xmlns:a16="http://schemas.microsoft.com/office/drawing/2014/main" id="{7977B14A-9FFC-4E72-B3FC-3E40BE7224D1}"/>
                </a:ext>
              </a:extLst>
            </p:cNvPr>
            <p:cNvSpPr>
              <a:spLocks/>
            </p:cNvSpPr>
            <p:nvPr/>
          </p:nvSpPr>
          <p:spPr bwMode="auto">
            <a:xfrm>
              <a:off x="3058425" y="530950"/>
              <a:ext cx="1320000" cy="898800"/>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a:extLst>
                <a:ext uri="{FF2B5EF4-FFF2-40B4-BE49-F238E27FC236}">
                  <a16:creationId xmlns:a16="http://schemas.microsoft.com/office/drawing/2014/main" id="{2FE6E69B-4222-4BFC-866C-C0C6F9006B98}"/>
                </a:ext>
              </a:extLst>
            </p:cNvPr>
            <p:cNvSpPr>
              <a:spLocks/>
            </p:cNvSpPr>
            <p:nvPr/>
          </p:nvSpPr>
          <p:spPr bwMode="auto">
            <a:xfrm>
              <a:off x="4266650" y="996350"/>
              <a:ext cx="80675" cy="246675"/>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a:extLst>
                <a:ext uri="{FF2B5EF4-FFF2-40B4-BE49-F238E27FC236}">
                  <a16:creationId xmlns:a16="http://schemas.microsoft.com/office/drawing/2014/main" id="{9B39887A-7389-4CB1-B486-CC8279D4EA8C}"/>
                </a:ext>
              </a:extLst>
            </p:cNvPr>
            <p:cNvSpPr>
              <a:spLocks/>
            </p:cNvSpPr>
            <p:nvPr/>
          </p:nvSpPr>
          <p:spPr bwMode="auto">
            <a:xfrm>
              <a:off x="4287650" y="1162350"/>
              <a:ext cx="24400" cy="48750"/>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a:extLst>
                <a:ext uri="{FF2B5EF4-FFF2-40B4-BE49-F238E27FC236}">
                  <a16:creationId xmlns:a16="http://schemas.microsoft.com/office/drawing/2014/main" id="{778E21E5-3523-43EF-87C9-FB6392392A06}"/>
                </a:ext>
              </a:extLst>
            </p:cNvPr>
            <p:cNvSpPr>
              <a:spLocks/>
            </p:cNvSpPr>
            <p:nvPr/>
          </p:nvSpPr>
          <p:spPr bwMode="auto">
            <a:xfrm>
              <a:off x="3759150" y="1134625"/>
              <a:ext cx="241150" cy="122700"/>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a:extLst>
                <a:ext uri="{FF2B5EF4-FFF2-40B4-BE49-F238E27FC236}">
                  <a16:creationId xmlns:a16="http://schemas.microsoft.com/office/drawing/2014/main" id="{6B90D700-3574-4C77-918F-179C6E7EDF3A}"/>
                </a:ext>
              </a:extLst>
            </p:cNvPr>
            <p:cNvSpPr>
              <a:spLocks/>
            </p:cNvSpPr>
            <p:nvPr/>
          </p:nvSpPr>
          <p:spPr bwMode="auto">
            <a:xfrm>
              <a:off x="3058425" y="1190075"/>
              <a:ext cx="56300" cy="21025"/>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a:extLst>
                <a:ext uri="{FF2B5EF4-FFF2-40B4-BE49-F238E27FC236}">
                  <a16:creationId xmlns:a16="http://schemas.microsoft.com/office/drawing/2014/main" id="{DCF679C5-26AC-4FE4-985E-90644AB73821}"/>
                </a:ext>
              </a:extLst>
            </p:cNvPr>
            <p:cNvSpPr>
              <a:spLocks/>
            </p:cNvSpPr>
            <p:nvPr/>
          </p:nvSpPr>
          <p:spPr bwMode="auto">
            <a:xfrm>
              <a:off x="3671800" y="1239650"/>
              <a:ext cx="87375" cy="27750"/>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a:extLst>
                <a:ext uri="{FF2B5EF4-FFF2-40B4-BE49-F238E27FC236}">
                  <a16:creationId xmlns:a16="http://schemas.microsoft.com/office/drawing/2014/main" id="{5648E528-7A6A-44FC-A1A8-EAE4746C89D5}"/>
                </a:ext>
              </a:extLst>
            </p:cNvPr>
            <p:cNvSpPr>
              <a:spLocks/>
            </p:cNvSpPr>
            <p:nvPr/>
          </p:nvSpPr>
          <p:spPr bwMode="auto">
            <a:xfrm>
              <a:off x="3097075" y="1260650"/>
              <a:ext cx="136975" cy="15715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a:extLst>
                <a:ext uri="{FF2B5EF4-FFF2-40B4-BE49-F238E27FC236}">
                  <a16:creationId xmlns:a16="http://schemas.microsoft.com/office/drawing/2014/main" id="{8ECD1022-282B-4D46-85C6-ADA012EF1D3C}"/>
                </a:ext>
              </a:extLst>
            </p:cNvPr>
            <p:cNvSpPr>
              <a:spLocks/>
            </p:cNvSpPr>
            <p:nvPr/>
          </p:nvSpPr>
          <p:spPr bwMode="auto">
            <a:xfrm>
              <a:off x="3234025" y="1417775"/>
              <a:ext cx="6750" cy="3375"/>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a:extLst>
                <a:ext uri="{FF2B5EF4-FFF2-40B4-BE49-F238E27FC236}">
                  <a16:creationId xmlns:a16="http://schemas.microsoft.com/office/drawing/2014/main" id="{E28343B0-D8C3-496C-B11A-3116994F7668}"/>
                </a:ext>
              </a:extLst>
            </p:cNvPr>
            <p:cNvSpPr>
              <a:spLocks/>
            </p:cNvSpPr>
            <p:nvPr/>
          </p:nvSpPr>
          <p:spPr bwMode="auto">
            <a:xfrm>
              <a:off x="4175900" y="1351525"/>
              <a:ext cx="16775" cy="24275"/>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a:extLst>
                <a:ext uri="{FF2B5EF4-FFF2-40B4-BE49-F238E27FC236}">
                  <a16:creationId xmlns:a16="http://schemas.microsoft.com/office/drawing/2014/main" id="{58107BD5-CA51-442B-9CCC-EEABC5439EC5}"/>
                </a:ext>
              </a:extLst>
            </p:cNvPr>
            <p:cNvSpPr>
              <a:spLocks/>
            </p:cNvSpPr>
            <p:nvPr/>
          </p:nvSpPr>
          <p:spPr bwMode="auto">
            <a:xfrm>
              <a:off x="4000300" y="1074975"/>
              <a:ext cx="161350" cy="147050"/>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a:extLst>
                <a:ext uri="{FF2B5EF4-FFF2-40B4-BE49-F238E27FC236}">
                  <a16:creationId xmlns:a16="http://schemas.microsoft.com/office/drawing/2014/main" id="{A6FA4886-C3C7-4DFA-B06A-57736D0C252E}"/>
                </a:ext>
              </a:extLst>
            </p:cNvPr>
            <p:cNvSpPr>
              <a:spLocks/>
            </p:cNvSpPr>
            <p:nvPr/>
          </p:nvSpPr>
          <p:spPr bwMode="auto">
            <a:xfrm>
              <a:off x="4266650" y="1239650"/>
              <a:ext cx="25" cy="3375"/>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a:extLst>
                <a:ext uri="{FF2B5EF4-FFF2-40B4-BE49-F238E27FC236}">
                  <a16:creationId xmlns:a16="http://schemas.microsoft.com/office/drawing/2014/main" id="{437816EE-897E-4B23-B578-2A64092EF9B5}"/>
                </a:ext>
              </a:extLst>
            </p:cNvPr>
            <p:cNvSpPr>
              <a:spLocks/>
            </p:cNvSpPr>
            <p:nvPr/>
          </p:nvSpPr>
          <p:spPr bwMode="auto">
            <a:xfrm>
              <a:off x="3265100" y="1239650"/>
              <a:ext cx="1001575" cy="126050"/>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a:extLst>
                <a:ext uri="{FF2B5EF4-FFF2-40B4-BE49-F238E27FC236}">
                  <a16:creationId xmlns:a16="http://schemas.microsoft.com/office/drawing/2014/main" id="{97257BF8-1AF1-4EFE-AAA7-07AB19D505DB}"/>
                </a:ext>
              </a:extLst>
            </p:cNvPr>
            <p:cNvSpPr>
              <a:spLocks/>
            </p:cNvSpPr>
            <p:nvPr/>
          </p:nvSpPr>
          <p:spPr bwMode="auto">
            <a:xfrm>
              <a:off x="3240750" y="1421125"/>
              <a:ext cx="25" cy="4250"/>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a:extLst>
                <a:ext uri="{FF2B5EF4-FFF2-40B4-BE49-F238E27FC236}">
                  <a16:creationId xmlns:a16="http://schemas.microsoft.com/office/drawing/2014/main" id="{19EF63DA-39C4-4928-AF70-3DE8AE76FBE7}"/>
                </a:ext>
              </a:extLst>
            </p:cNvPr>
            <p:cNvSpPr>
              <a:spLocks/>
            </p:cNvSpPr>
            <p:nvPr/>
          </p:nvSpPr>
          <p:spPr bwMode="auto">
            <a:xfrm>
              <a:off x="3240750" y="1421125"/>
              <a:ext cx="48750" cy="1095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a:extLst>
                <a:ext uri="{FF2B5EF4-FFF2-40B4-BE49-F238E27FC236}">
                  <a16:creationId xmlns:a16="http://schemas.microsoft.com/office/drawing/2014/main" id="{CD5F812B-2AD0-48B3-921F-84FE05A95253}"/>
                </a:ext>
              </a:extLst>
            </p:cNvPr>
            <p:cNvSpPr>
              <a:spLocks/>
            </p:cNvSpPr>
            <p:nvPr/>
          </p:nvSpPr>
          <p:spPr bwMode="auto">
            <a:xfrm>
              <a:off x="3058425" y="819550"/>
              <a:ext cx="1316625" cy="6125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a:extLst>
                <a:ext uri="{FF2B5EF4-FFF2-40B4-BE49-F238E27FC236}">
                  <a16:creationId xmlns:a16="http://schemas.microsoft.com/office/drawing/2014/main" id="{2500C5FC-416B-4C11-A910-59B7073FD766}"/>
                </a:ext>
              </a:extLst>
            </p:cNvPr>
            <p:cNvSpPr>
              <a:spLocks/>
            </p:cNvSpPr>
            <p:nvPr/>
          </p:nvSpPr>
          <p:spPr bwMode="auto">
            <a:xfrm>
              <a:off x="3664200" y="1449700"/>
              <a:ext cx="175650" cy="115150"/>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a:extLst>
                <a:ext uri="{FF2B5EF4-FFF2-40B4-BE49-F238E27FC236}">
                  <a16:creationId xmlns:a16="http://schemas.microsoft.com/office/drawing/2014/main" id="{29645AB7-6601-4159-B83F-F2B2A4639712}"/>
                </a:ext>
              </a:extLst>
            </p:cNvPr>
            <p:cNvSpPr>
              <a:spLocks/>
            </p:cNvSpPr>
            <p:nvPr/>
          </p:nvSpPr>
          <p:spPr bwMode="auto">
            <a:xfrm>
              <a:off x="3381050" y="1294800"/>
              <a:ext cx="231100" cy="16872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a:extLst>
                <a:ext uri="{FF2B5EF4-FFF2-40B4-BE49-F238E27FC236}">
                  <a16:creationId xmlns:a16="http://schemas.microsoft.com/office/drawing/2014/main" id="{8970F2BE-C3C1-4983-B9BC-32DB8A65A9C6}"/>
                </a:ext>
              </a:extLst>
            </p:cNvPr>
            <p:cNvSpPr>
              <a:spLocks/>
            </p:cNvSpPr>
            <p:nvPr/>
          </p:nvSpPr>
          <p:spPr bwMode="auto">
            <a:xfrm>
              <a:off x="3507100" y="1306025"/>
              <a:ext cx="59675" cy="59675"/>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a:extLst>
                <a:ext uri="{FF2B5EF4-FFF2-40B4-BE49-F238E27FC236}">
                  <a16:creationId xmlns:a16="http://schemas.microsoft.com/office/drawing/2014/main" id="{9F47FF4E-7517-48E0-88F0-6EA5726F5E48}"/>
                </a:ext>
              </a:extLst>
            </p:cNvPr>
            <p:cNvSpPr>
              <a:spLocks/>
            </p:cNvSpPr>
            <p:nvPr/>
          </p:nvSpPr>
          <p:spPr bwMode="auto">
            <a:xfrm>
              <a:off x="3877625" y="1246025"/>
              <a:ext cx="227725" cy="168650"/>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a:extLst>
                <a:ext uri="{FF2B5EF4-FFF2-40B4-BE49-F238E27FC236}">
                  <a16:creationId xmlns:a16="http://schemas.microsoft.com/office/drawing/2014/main" id="{49FBC5A8-D793-4C0B-AAC6-305DA94D7B28}"/>
                </a:ext>
              </a:extLst>
            </p:cNvPr>
            <p:cNvSpPr>
              <a:spLocks/>
            </p:cNvSpPr>
            <p:nvPr/>
          </p:nvSpPr>
          <p:spPr bwMode="auto">
            <a:xfrm>
              <a:off x="3916275" y="1264025"/>
              <a:ext cx="59675" cy="59675"/>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a:extLst>
                <a:ext uri="{FF2B5EF4-FFF2-40B4-BE49-F238E27FC236}">
                  <a16:creationId xmlns:a16="http://schemas.microsoft.com/office/drawing/2014/main" id="{8264B568-69E4-4997-8DCE-F947137D7CA9}"/>
                </a:ext>
              </a:extLst>
            </p:cNvPr>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5" name="Google Shape;1001;p32">
              <a:extLst>
                <a:ext uri="{FF2B5EF4-FFF2-40B4-BE49-F238E27FC236}">
                  <a16:creationId xmlns:a16="http://schemas.microsoft.com/office/drawing/2014/main" id="{E522BA57-2B93-4373-ADE7-29484B0AFDFA}"/>
                </a:ext>
              </a:extLst>
            </p:cNvPr>
            <p:cNvSpPr/>
            <p:nvPr/>
          </p:nvSpPr>
          <p:spPr>
            <a:xfrm>
              <a:off x="3931088" y="1374562"/>
              <a:ext cx="211998"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1002;p32">
              <a:extLst>
                <a:ext uri="{FF2B5EF4-FFF2-40B4-BE49-F238E27FC236}">
                  <a16:creationId xmlns:a16="http://schemas.microsoft.com/office/drawing/2014/main" id="{CE7EEE81-3F9F-41D4-943A-0A0DCD9D5427}"/>
                </a:ext>
              </a:extLst>
            </p:cNvPr>
            <p:cNvSpPr>
              <a:spLocks/>
            </p:cNvSpPr>
            <p:nvPr/>
          </p:nvSpPr>
          <p:spPr bwMode="auto">
            <a:xfrm>
              <a:off x="3597825" y="2131950"/>
              <a:ext cx="48775" cy="21050"/>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a:extLst>
              <a:ext uri="{FF2B5EF4-FFF2-40B4-BE49-F238E27FC236}">
                <a16:creationId xmlns:a16="http://schemas.microsoft.com/office/drawing/2014/main" id="{434D337A-4039-4161-BA35-5278108906BC}"/>
              </a:ext>
            </a:extLst>
          </p:cNvPr>
          <p:cNvGrpSpPr>
            <a:grpSpLocks/>
          </p:cNvGrpSpPr>
          <p:nvPr userDrawn="1"/>
        </p:nvGrpSpPr>
        <p:grpSpPr bwMode="auto">
          <a:xfrm>
            <a:off x="1030288" y="1581150"/>
            <a:ext cx="444500" cy="398463"/>
            <a:chOff x="2495125" y="2142250"/>
            <a:chExt cx="444275" cy="398525"/>
          </a:xfrm>
        </p:grpSpPr>
        <p:sp>
          <p:nvSpPr>
            <p:cNvPr id="138" name="Google Shape;212;p3">
              <a:extLst>
                <a:ext uri="{FF2B5EF4-FFF2-40B4-BE49-F238E27FC236}">
                  <a16:creationId xmlns:a16="http://schemas.microsoft.com/office/drawing/2014/main" id="{306DBDD2-D594-4A0A-83EB-4971BFF8C001}"/>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a:extLst>
                <a:ext uri="{FF2B5EF4-FFF2-40B4-BE49-F238E27FC236}">
                  <a16:creationId xmlns:a16="http://schemas.microsoft.com/office/drawing/2014/main" id="{1D85CA6A-7A40-4D8B-82C8-94D9F67971FE}"/>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40" name="Google Shape;214;p3">
            <a:extLst>
              <a:ext uri="{FF2B5EF4-FFF2-40B4-BE49-F238E27FC236}">
                <a16:creationId xmlns:a16="http://schemas.microsoft.com/office/drawing/2014/main" id="{E060CFF2-1DA0-4034-8B2E-7142C81E5382}"/>
              </a:ext>
            </a:extLst>
          </p:cNvPr>
          <p:cNvGrpSpPr>
            <a:grpSpLocks/>
          </p:cNvGrpSpPr>
          <p:nvPr userDrawn="1"/>
        </p:nvGrpSpPr>
        <p:grpSpPr bwMode="auto">
          <a:xfrm>
            <a:off x="10560050" y="5038725"/>
            <a:ext cx="292100" cy="280988"/>
            <a:chOff x="3243875" y="2372825"/>
            <a:chExt cx="291375" cy="281375"/>
          </a:xfrm>
        </p:grpSpPr>
        <p:sp>
          <p:nvSpPr>
            <p:cNvPr id="141" name="Google Shape;215;p3">
              <a:extLst>
                <a:ext uri="{FF2B5EF4-FFF2-40B4-BE49-F238E27FC236}">
                  <a16:creationId xmlns:a16="http://schemas.microsoft.com/office/drawing/2014/main" id="{FBC03108-5E1E-4698-A3A6-C4B5D80F2B91}"/>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2" name="Google Shape;216;p3">
              <a:extLst>
                <a:ext uri="{FF2B5EF4-FFF2-40B4-BE49-F238E27FC236}">
                  <a16:creationId xmlns:a16="http://schemas.microsoft.com/office/drawing/2014/main" id="{9EFE6B9A-BF80-49F3-AA95-071EB4B6AD01}"/>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217;p3">
              <a:extLst>
                <a:ext uri="{FF2B5EF4-FFF2-40B4-BE49-F238E27FC236}">
                  <a16:creationId xmlns:a16="http://schemas.microsoft.com/office/drawing/2014/main" id="{95FA5CAB-3C7B-4D36-A19D-024A81DA765E}"/>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218;p3">
              <a:extLst>
                <a:ext uri="{FF2B5EF4-FFF2-40B4-BE49-F238E27FC236}">
                  <a16:creationId xmlns:a16="http://schemas.microsoft.com/office/drawing/2014/main" id="{FCF62D29-80CE-4D1B-81D9-DBCEEDFFE0B9}"/>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5" name="Google Shape;219;p3">
              <a:extLst>
                <a:ext uri="{FF2B5EF4-FFF2-40B4-BE49-F238E27FC236}">
                  <a16:creationId xmlns:a16="http://schemas.microsoft.com/office/drawing/2014/main" id="{604DB068-4C62-4362-A66A-FA4E5A455F94}"/>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6" name="Google Shape;220;p3">
              <a:extLst>
                <a:ext uri="{FF2B5EF4-FFF2-40B4-BE49-F238E27FC236}">
                  <a16:creationId xmlns:a16="http://schemas.microsoft.com/office/drawing/2014/main" id="{37BDDB06-08B2-48F9-8BFD-B7E4714A740F}"/>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7" name="Google Shape;221;p3">
              <a:extLst>
                <a:ext uri="{FF2B5EF4-FFF2-40B4-BE49-F238E27FC236}">
                  <a16:creationId xmlns:a16="http://schemas.microsoft.com/office/drawing/2014/main" id="{FCD47187-DD9E-4B82-A202-F2EC3E98727A}"/>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48" name="Google Shape;222;p3">
              <a:extLst>
                <a:ext uri="{FF2B5EF4-FFF2-40B4-BE49-F238E27FC236}">
                  <a16:creationId xmlns:a16="http://schemas.microsoft.com/office/drawing/2014/main" id="{60B1D626-5167-4EC5-AC5F-38F418CA7551}"/>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9" name="Google Shape;223;p3">
              <a:extLst>
                <a:ext uri="{FF2B5EF4-FFF2-40B4-BE49-F238E27FC236}">
                  <a16:creationId xmlns:a16="http://schemas.microsoft.com/office/drawing/2014/main" id="{B3C981A9-58EA-4D51-8FB7-A4EBBA26F653}"/>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0" name="Google Shape;224;p3">
              <a:extLst>
                <a:ext uri="{FF2B5EF4-FFF2-40B4-BE49-F238E27FC236}">
                  <a16:creationId xmlns:a16="http://schemas.microsoft.com/office/drawing/2014/main" id="{B7657342-52F5-44C5-8E37-3EA0089DF5BD}"/>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a:extLst>
              <a:ext uri="{FF2B5EF4-FFF2-40B4-BE49-F238E27FC236}">
                <a16:creationId xmlns:a16="http://schemas.microsoft.com/office/drawing/2014/main" id="{286DA0F2-C7AD-46BD-9A21-47A6189C113C}"/>
              </a:ext>
            </a:extLst>
          </p:cNvPr>
          <p:cNvGrpSpPr>
            <a:grpSpLocks/>
          </p:cNvGrpSpPr>
          <p:nvPr userDrawn="1"/>
        </p:nvGrpSpPr>
        <p:grpSpPr bwMode="auto">
          <a:xfrm>
            <a:off x="10777538" y="714375"/>
            <a:ext cx="168275" cy="168275"/>
            <a:chOff x="4954425" y="2036375"/>
            <a:chExt cx="166675" cy="168575"/>
          </a:xfrm>
        </p:grpSpPr>
        <p:sp>
          <p:nvSpPr>
            <p:cNvPr id="152" name="Google Shape;226;p3">
              <a:extLst>
                <a:ext uri="{FF2B5EF4-FFF2-40B4-BE49-F238E27FC236}">
                  <a16:creationId xmlns:a16="http://schemas.microsoft.com/office/drawing/2014/main" id="{46468A47-968F-49D2-A81C-7C6BD6E8EFC2}"/>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a:extLst>
                <a:ext uri="{FF2B5EF4-FFF2-40B4-BE49-F238E27FC236}">
                  <a16:creationId xmlns:a16="http://schemas.microsoft.com/office/drawing/2014/main" id="{E4CC39C2-7205-4944-BCDF-29D93E1DFFC2}"/>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4" name="Google Shape;228;p3">
            <a:extLst>
              <a:ext uri="{FF2B5EF4-FFF2-40B4-BE49-F238E27FC236}">
                <a16:creationId xmlns:a16="http://schemas.microsoft.com/office/drawing/2014/main" id="{DCBAFB06-2423-4854-AEF6-F74C61B45688}"/>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a:extLst>
              <a:ext uri="{FF2B5EF4-FFF2-40B4-BE49-F238E27FC236}">
                <a16:creationId xmlns:a16="http://schemas.microsoft.com/office/drawing/2014/main" id="{598DED9F-79C4-443A-805C-DA1D557D03DB}"/>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56" name="Google Shape;230;p3">
            <a:extLst>
              <a:ext uri="{FF2B5EF4-FFF2-40B4-BE49-F238E27FC236}">
                <a16:creationId xmlns:a16="http://schemas.microsoft.com/office/drawing/2014/main" id="{FE19F584-BCA4-453F-9F34-CF62DB0CF1A0}"/>
              </a:ext>
            </a:extLst>
          </p:cNvPr>
          <p:cNvGrpSpPr>
            <a:grpSpLocks/>
          </p:cNvGrpSpPr>
          <p:nvPr userDrawn="1"/>
        </p:nvGrpSpPr>
        <p:grpSpPr bwMode="auto">
          <a:xfrm>
            <a:off x="1274763" y="5541963"/>
            <a:ext cx="166687" cy="168275"/>
            <a:chOff x="4954425" y="2036375"/>
            <a:chExt cx="166675" cy="168575"/>
          </a:xfrm>
        </p:grpSpPr>
        <p:sp>
          <p:nvSpPr>
            <p:cNvPr id="157" name="Google Shape;231;p3">
              <a:extLst>
                <a:ext uri="{FF2B5EF4-FFF2-40B4-BE49-F238E27FC236}">
                  <a16:creationId xmlns:a16="http://schemas.microsoft.com/office/drawing/2014/main" id="{717DF39D-FD24-49B5-A145-01116B2E2A8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8" name="Google Shape;232;p3">
              <a:extLst>
                <a:ext uri="{FF2B5EF4-FFF2-40B4-BE49-F238E27FC236}">
                  <a16:creationId xmlns:a16="http://schemas.microsoft.com/office/drawing/2014/main" id="{91C1FD10-9524-45F7-9576-BF905B38254F}"/>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9" name="TextBox 158">
            <a:extLst>
              <a:ext uri="{FF2B5EF4-FFF2-40B4-BE49-F238E27FC236}">
                <a16:creationId xmlns:a16="http://schemas.microsoft.com/office/drawing/2014/main" id="{78BA335B-75CC-4A10-A02E-15847CEAA7AD}"/>
              </a:ext>
            </a:extLst>
          </p:cNvPr>
          <p:cNvSpPr txBox="1"/>
          <p:nvPr userDrawn="1"/>
        </p:nvSpPr>
        <p:spPr>
          <a:xfrm>
            <a:off x="3605213" y="1597025"/>
            <a:ext cx="4751387"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002060"/>
                </a:solidFill>
              </a:rPr>
              <a:t>LUYỆN TẬP</a:t>
            </a:r>
          </a:p>
        </p:txBody>
      </p:sp>
    </p:spTree>
    <p:extLst>
      <p:ext uri="{BB962C8B-B14F-4D97-AF65-F5344CB8AC3E}">
        <p14:creationId xmlns:p14="http://schemas.microsoft.com/office/powerpoint/2010/main" val="255363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6122523A-AEF6-492D-940D-94B7D1D069CF}"/>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BACCBFD-5D19-478F-B7CF-F699109868B1}"/>
                </a:ext>
              </a:extLst>
            </p:cNvPr>
            <p:cNvSpPr/>
            <p:nvPr/>
          </p:nvSpPr>
          <p:spPr>
            <a:xfrm>
              <a:off x="661381" y="219519"/>
              <a:ext cx="8068236"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4" name="Google Shape;994;p14">
              <a:extLst>
                <a:ext uri="{FF2B5EF4-FFF2-40B4-BE49-F238E27FC236}">
                  <a16:creationId xmlns:a16="http://schemas.microsoft.com/office/drawing/2014/main" id="{BFAE3E06-8F14-4AD3-B4A2-0CD82ECAC601}"/>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1BE705A7-EE80-42D4-B86A-FC4B04CB4DBE}"/>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3C7CB448-DEE8-4A21-B89F-E2CC73FE3172}"/>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D4A2EF72-E1A9-4E38-9B04-789847DF94FA}"/>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725B2FA2-A3E5-4397-A445-69631EF935C8}"/>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4B39B7D7-CB37-4B91-B3DC-ECC49EA399D1}"/>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8C934B6E-BCF8-4AB5-9166-E36835258936}"/>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2E8821DF-21B3-4A4D-924F-DA1B6479A744}"/>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645CEB48-94A0-41A0-85D6-7E44BC8B7345}"/>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55385F91-36FB-46F3-8D03-05AAD39D6B3C}"/>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4F75D64F-8FD9-4D11-82DA-2401FD7A6DAC}"/>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8409595B-EFC4-4318-ADC2-8578914106E1}"/>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45D799D2-8713-4C66-A230-482D0A67E19B}"/>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1DFE506D-1B91-4880-A81D-6BB3BA63EA24}"/>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5D562468-372E-4D13-9AFB-6CF3C4E30B00}"/>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18709E01-CC3A-4597-80A1-7B795C5E82BF}"/>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FC811766-38F6-4405-B7CF-63910AC00D0C}"/>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CF975ED0-41B4-4334-AD17-44DBE31A6A6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07C64380-C407-4DE5-A0EA-DFF0B6A1B5E4}"/>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82C79631-2273-4434-835E-7FF38D86D5B9}"/>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939CA614-DCAA-4478-B7CB-2DF76313C781}"/>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0479F836-B3CC-4471-84AB-256925626370}"/>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17AC5ACB-17DF-41C2-9220-35ADBC8BE38E}"/>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F0DB3A1F-2383-41B0-B5E8-088A150D8C28}"/>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A56BB34A-A14E-4165-BD2F-0D8B524514D0}"/>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D2C09DA5-3B3A-4069-8B20-EDA19D28E304}"/>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D8116C75-DF8C-4A12-806B-CA16BB789584}"/>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8CC39A1F-2726-4F93-85FB-1CF00F9E3068}"/>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B2E9CF67-D6B2-4224-A832-F7EB36807A4B}"/>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38C00952-1A18-47D7-A166-F1C19294D7DC}"/>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55AA9394-3A21-40C7-8C95-795EEEB76589}"/>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55D2496A-8C2F-4BFD-9901-30A3C519B9C3}"/>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87752C6C-387E-4806-8AB9-802D09B51278}"/>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4D3501AB-B6D6-4D26-9084-17F4736B32DA}"/>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490B191D-466B-4496-8DC6-03782B4E36DB}"/>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BDA7C5CF-4564-402E-9A01-6037AB63DA83}"/>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733CCEE1-F9B8-4649-BA9F-8460C61CDB78}"/>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ED14F2C3-2438-49DE-AB5F-6FC48835037F}"/>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88970727-B0BD-4F2F-AACF-A25D07BEF97E}"/>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9C4B67D1-7DB2-41FF-A104-FF58706E9B4C}"/>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0A430D48-E9B6-4A46-8B4F-794EF795E818}"/>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3A0AB250-4404-429E-B3F5-F3CC446DF4F6}"/>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B04189A6-2EF0-4A31-A2A4-A4E15E04911B}"/>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46975692-4F6B-4369-895E-5C99BD5EC9E0}"/>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5795F5B1-AD49-44A3-BED9-CF6E0CEA87C0}"/>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02B58B39-22A5-426C-AD31-0B96BB40E79B}"/>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D09E8ED3-FA0C-4085-AB2D-51616147436E}"/>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3695230C-85B5-44D1-95E1-BFC9075FEA7C}"/>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C35532E5-21B4-4B58-B0BF-26A3869B75EC}"/>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25E09DDE-AE21-4D98-A01B-E872B37DBB21}"/>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DD4484D2-BB1E-4D37-947E-C5685584B8FD}"/>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1CCCAB74-BFD0-454E-AD69-1720A4C41D62}"/>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1D0F06B5-01E6-4C69-BDF9-ABAA7999D1C8}"/>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AA77C414-13A3-4BD1-B0DD-A1FA0DFF6530}"/>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9BC1B6AE-601C-464B-9A67-B272012839BB}"/>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3162C0F0-FF78-406F-8FF9-E557FDF35302}"/>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46B06EE3-47E9-4288-87E2-EED653FA1B72}"/>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1F64842C-E8D5-48B6-B318-B87D7AA79794}"/>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9B9673CD-B50C-4F20-B4C7-779E536DA5E0}"/>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98BEC34A-CA06-4A0D-8591-674A3EC37014}"/>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04E6EBE1-9BED-4D23-B034-0C195A258CCA}"/>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1B371B1E-06A2-461B-B2C1-B76901C06464}"/>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FD6CC367-4269-4761-9766-EB8E398EE0CC}"/>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760CA616-BCEC-4459-96FE-9C449D1CD80B}"/>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AF2C7195-BC1D-4091-9F6B-35B3C5333799}"/>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0B648B75-9581-41DE-A82A-15E7DFD76DA1}"/>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17752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7030A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CFC89165-B332-4318-ABDE-AC420D51BF24}"/>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1ED12E2D-FC31-4BA9-BDC5-97F3A4CE9C3D}"/>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2FC1D4EB-31CE-40DD-B0B4-7139C4748C36}"/>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097193F8-E0BC-410C-A107-F8C1B42EDAD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26DD5379-3407-411C-B9A3-0742174DF44A}"/>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7CF87BC4-0A41-410C-9387-0DAC06CB9AEF}"/>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F5DFC039-63AD-4D7E-833C-D6A803ECF309}"/>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7B7F7E37-6B53-47F9-8785-78F2AE4AC17C}"/>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D011FDB3-1016-47ED-93D0-2C1C477A2DA5}"/>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E681F444-0E8A-43DF-8107-2B21DE63E468}"/>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EFC829B0-AE97-4362-8CC3-363B86AD31EA}"/>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F1F00464-13C2-4A19-8E1B-C9BE1E993256}"/>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45315994-3067-4D08-AAFB-07B1DC3500DD}"/>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E1F68CB2-B855-47E4-AB32-D2FDA1EAF8F6}"/>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CB8E0C59-B841-4094-857E-E421197582D3}"/>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C8834F47-B995-4D1F-B161-CAEE201E2183}"/>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018C6879-5153-4E1E-B1BF-BB8435173BC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34406DF6-2390-4D54-AD83-481F9537ACE6}"/>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672AEDB8-657D-4CEA-9A14-40C5AF83C1C8}"/>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6C193D5E-CAF5-40BD-A2D2-C2F78A5BD72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A74F1AB7-D25F-4D3D-9EE6-3833810FA941}"/>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BCAEEF32-3303-4BD4-B49F-08B0D1FE58A6}"/>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DDD90206-0632-4A48-A577-330C5154CC92}"/>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a:extLst>
              <a:ext uri="{FF2B5EF4-FFF2-40B4-BE49-F238E27FC236}">
                <a16:creationId xmlns:a16="http://schemas.microsoft.com/office/drawing/2014/main" id="{9E5958A6-7DE5-44A8-BB23-3E762E67207C}"/>
              </a:ext>
            </a:extLst>
          </p:cNvPr>
          <p:cNvGrpSpPr>
            <a:grpSpLocks/>
          </p:cNvGrpSpPr>
          <p:nvPr userDrawn="1"/>
        </p:nvGrpSpPr>
        <p:grpSpPr bwMode="auto">
          <a:xfrm>
            <a:off x="989013" y="5645150"/>
            <a:ext cx="615950" cy="536575"/>
            <a:chOff x="2495125" y="2142250"/>
            <a:chExt cx="444275" cy="398525"/>
          </a:xfrm>
        </p:grpSpPr>
        <p:sp>
          <p:nvSpPr>
            <p:cNvPr id="26" name="Google Shape;1017;p14">
              <a:extLst>
                <a:ext uri="{FF2B5EF4-FFF2-40B4-BE49-F238E27FC236}">
                  <a16:creationId xmlns:a16="http://schemas.microsoft.com/office/drawing/2014/main" id="{D7D4F317-FA38-47BD-B61A-A7666BE56AEF}"/>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a:extLst>
                <a:ext uri="{FF2B5EF4-FFF2-40B4-BE49-F238E27FC236}">
                  <a16:creationId xmlns:a16="http://schemas.microsoft.com/office/drawing/2014/main" id="{B19C0032-9C3A-4492-B3CF-5A73C199AB65}"/>
                </a:ext>
              </a:extLst>
            </p:cNvPr>
            <p:cNvSpPr/>
            <p:nvPr/>
          </p:nvSpPr>
          <p:spPr>
            <a:xfrm>
              <a:off x="2655430" y="2307320"/>
              <a:ext cx="95038"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28" name="Google Shape;1019;p14">
            <a:extLst>
              <a:ext uri="{FF2B5EF4-FFF2-40B4-BE49-F238E27FC236}">
                <a16:creationId xmlns:a16="http://schemas.microsoft.com/office/drawing/2014/main" id="{1AB06D74-7DED-404F-B113-8568B03D8457}"/>
              </a:ext>
            </a:extLst>
          </p:cNvPr>
          <p:cNvGrpSpPr>
            <a:grpSpLocks/>
          </p:cNvGrpSpPr>
          <p:nvPr userDrawn="1"/>
        </p:nvGrpSpPr>
        <p:grpSpPr bwMode="auto">
          <a:xfrm>
            <a:off x="10177463" y="427038"/>
            <a:ext cx="403225" cy="379412"/>
            <a:chOff x="3243875" y="2372825"/>
            <a:chExt cx="291375" cy="281375"/>
          </a:xfrm>
        </p:grpSpPr>
        <p:sp>
          <p:nvSpPr>
            <p:cNvPr id="29" name="Google Shape;1020;p14">
              <a:extLst>
                <a:ext uri="{FF2B5EF4-FFF2-40B4-BE49-F238E27FC236}">
                  <a16:creationId xmlns:a16="http://schemas.microsoft.com/office/drawing/2014/main" id="{28FC321C-D054-4CE4-AD8D-AA44938448D8}"/>
                </a:ext>
              </a:extLst>
            </p:cNvPr>
            <p:cNvSpPr/>
            <p:nvPr/>
          </p:nvSpPr>
          <p:spPr>
            <a:xfrm>
              <a:off x="3286319" y="2403435"/>
              <a:ext cx="20648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0" name="Google Shape;1021;p14">
              <a:extLst>
                <a:ext uri="{FF2B5EF4-FFF2-40B4-BE49-F238E27FC236}">
                  <a16:creationId xmlns:a16="http://schemas.microsoft.com/office/drawing/2014/main" id="{3A4C91A5-9BD0-41FC-9F18-FBC18B85289A}"/>
                </a:ext>
              </a:extLst>
            </p:cNvPr>
            <p:cNvSpPr/>
            <p:nvPr/>
          </p:nvSpPr>
          <p:spPr>
            <a:xfrm>
              <a:off x="3303527" y="2403435"/>
              <a:ext cx="191573"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1" name="Google Shape;1022;p14">
              <a:extLst>
                <a:ext uri="{FF2B5EF4-FFF2-40B4-BE49-F238E27FC236}">
                  <a16:creationId xmlns:a16="http://schemas.microsoft.com/office/drawing/2014/main" id="{2F96D9FD-B07F-413A-BF3B-2961602D83BF}"/>
                </a:ext>
              </a:extLst>
            </p:cNvPr>
            <p:cNvSpPr/>
            <p:nvPr/>
          </p:nvSpPr>
          <p:spPr>
            <a:xfrm>
              <a:off x="3396445" y="2372825"/>
              <a:ext cx="1032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2" name="Google Shape;1023;p14">
              <a:extLst>
                <a:ext uri="{FF2B5EF4-FFF2-40B4-BE49-F238E27FC236}">
                  <a16:creationId xmlns:a16="http://schemas.microsoft.com/office/drawing/2014/main" id="{D34EF93E-076C-467C-8557-8E3C400FDB11}"/>
                </a:ext>
              </a:extLst>
            </p:cNvPr>
            <p:cNvSpPr/>
            <p:nvPr/>
          </p:nvSpPr>
          <p:spPr>
            <a:xfrm>
              <a:off x="3243875" y="2495264"/>
              <a:ext cx="285639"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3" name="Google Shape;1024;p14">
              <a:extLst>
                <a:ext uri="{FF2B5EF4-FFF2-40B4-BE49-F238E27FC236}">
                  <a16:creationId xmlns:a16="http://schemas.microsoft.com/office/drawing/2014/main" id="{C68B6882-A8A3-4DB5-A061-FBC30811C884}"/>
                </a:ext>
              </a:extLst>
            </p:cNvPr>
            <p:cNvSpPr/>
            <p:nvPr/>
          </p:nvSpPr>
          <p:spPr>
            <a:xfrm>
              <a:off x="3340235" y="2378711"/>
              <a:ext cx="105537"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4" name="Google Shape;1025;p14">
              <a:extLst>
                <a:ext uri="{FF2B5EF4-FFF2-40B4-BE49-F238E27FC236}">
                  <a16:creationId xmlns:a16="http://schemas.microsoft.com/office/drawing/2014/main" id="{BAB3C1C6-A5C8-4027-8F81-C03A4CA60C06}"/>
                </a:ext>
              </a:extLst>
            </p:cNvPr>
            <p:cNvSpPr/>
            <p:nvPr/>
          </p:nvSpPr>
          <p:spPr>
            <a:xfrm>
              <a:off x="3266818" y="2458768"/>
              <a:ext cx="26843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5" name="Google Shape;1026;p14">
              <a:extLst>
                <a:ext uri="{FF2B5EF4-FFF2-40B4-BE49-F238E27FC236}">
                  <a16:creationId xmlns:a16="http://schemas.microsoft.com/office/drawing/2014/main" id="{FBB87927-3932-4C0B-A64A-89C7347895C4}"/>
                </a:ext>
              </a:extLst>
            </p:cNvPr>
            <p:cNvSpPr/>
            <p:nvPr/>
          </p:nvSpPr>
          <p:spPr>
            <a:xfrm>
              <a:off x="3275995" y="2451704"/>
              <a:ext cx="258107"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6" name="Google Shape;1027;p14">
              <a:extLst>
                <a:ext uri="{FF2B5EF4-FFF2-40B4-BE49-F238E27FC236}">
                  <a16:creationId xmlns:a16="http://schemas.microsoft.com/office/drawing/2014/main" id="{6379BB88-4549-4382-93A3-D2DE8D383FEA}"/>
                </a:ext>
              </a:extLst>
            </p:cNvPr>
            <p:cNvSpPr/>
            <p:nvPr/>
          </p:nvSpPr>
          <p:spPr>
            <a:xfrm>
              <a:off x="3328764" y="2385775"/>
              <a:ext cx="12159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7" name="Google Shape;1028;p14">
              <a:extLst>
                <a:ext uri="{FF2B5EF4-FFF2-40B4-BE49-F238E27FC236}">
                  <a16:creationId xmlns:a16="http://schemas.microsoft.com/office/drawing/2014/main" id="{F9796076-C2BC-467E-9674-45274F3851DC}"/>
                </a:ext>
              </a:extLst>
            </p:cNvPr>
            <p:cNvSpPr/>
            <p:nvPr/>
          </p:nvSpPr>
          <p:spPr>
            <a:xfrm>
              <a:off x="3327616" y="2438754"/>
              <a:ext cx="13421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8" name="Google Shape;1029;p14">
              <a:extLst>
                <a:ext uri="{FF2B5EF4-FFF2-40B4-BE49-F238E27FC236}">
                  <a16:creationId xmlns:a16="http://schemas.microsoft.com/office/drawing/2014/main" id="{08B364A4-967A-4CF1-A620-D0457A98B104}"/>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a:extLst>
              <a:ext uri="{FF2B5EF4-FFF2-40B4-BE49-F238E27FC236}">
                <a16:creationId xmlns:a16="http://schemas.microsoft.com/office/drawing/2014/main" id="{E52D7E90-5B3D-4146-8CB7-ED26F015F01D}"/>
              </a:ext>
            </a:extLst>
          </p:cNvPr>
          <p:cNvGrpSpPr>
            <a:grpSpLocks/>
          </p:cNvGrpSpPr>
          <p:nvPr userDrawn="1"/>
        </p:nvGrpSpPr>
        <p:grpSpPr bwMode="auto">
          <a:xfrm>
            <a:off x="11004550" y="1042988"/>
            <a:ext cx="230188" cy="227012"/>
            <a:chOff x="4954425" y="2036375"/>
            <a:chExt cx="166675" cy="168575"/>
          </a:xfrm>
        </p:grpSpPr>
        <p:sp>
          <p:nvSpPr>
            <p:cNvPr id="40" name="Google Shape;1031;p14">
              <a:extLst>
                <a:ext uri="{FF2B5EF4-FFF2-40B4-BE49-F238E27FC236}">
                  <a16:creationId xmlns:a16="http://schemas.microsoft.com/office/drawing/2014/main" id="{6C7450A2-D3BE-4C2A-83B5-C7C534768106}"/>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a:extLst>
                <a:ext uri="{FF2B5EF4-FFF2-40B4-BE49-F238E27FC236}">
                  <a16:creationId xmlns:a16="http://schemas.microsoft.com/office/drawing/2014/main" id="{AD686CFF-D72B-4DA4-989A-F9028EB1A6AC}"/>
                </a:ext>
              </a:extLst>
            </p:cNvPr>
            <p:cNvSpPr/>
            <p:nvPr/>
          </p:nvSpPr>
          <p:spPr>
            <a:xfrm>
              <a:off x="5009600" y="2104748"/>
              <a:ext cx="51727"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2" name="Google Shape;1033;p14">
            <a:extLst>
              <a:ext uri="{FF2B5EF4-FFF2-40B4-BE49-F238E27FC236}">
                <a16:creationId xmlns:a16="http://schemas.microsoft.com/office/drawing/2014/main" id="{8415D362-E912-4EAC-AF3E-AD26CC5A2F64}"/>
              </a:ext>
            </a:extLst>
          </p:cNvPr>
          <p:cNvSpPr>
            <a:spLocks/>
          </p:cNvSpPr>
          <p:nvPr userDrawn="1"/>
        </p:nvSpPr>
        <p:spPr bwMode="auto">
          <a:xfrm>
            <a:off x="2055813" y="6264275"/>
            <a:ext cx="165100"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a:extLst>
              <a:ext uri="{FF2B5EF4-FFF2-40B4-BE49-F238E27FC236}">
                <a16:creationId xmlns:a16="http://schemas.microsoft.com/office/drawing/2014/main" id="{93F225DE-1856-40B6-AE8D-A44B222628CC}"/>
              </a:ext>
            </a:extLst>
          </p:cNvPr>
          <p:cNvSpPr/>
          <p:nvPr userDrawn="1"/>
        </p:nvSpPr>
        <p:spPr>
          <a:xfrm>
            <a:off x="10996613" y="6181725"/>
            <a:ext cx="120650"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44" name="Google Shape;1035;p14">
            <a:extLst>
              <a:ext uri="{FF2B5EF4-FFF2-40B4-BE49-F238E27FC236}">
                <a16:creationId xmlns:a16="http://schemas.microsoft.com/office/drawing/2014/main" id="{3EC6DC5B-2131-4192-B9BF-2BD5E3BF3BA9}"/>
              </a:ext>
            </a:extLst>
          </p:cNvPr>
          <p:cNvGrpSpPr>
            <a:grpSpLocks/>
          </p:cNvGrpSpPr>
          <p:nvPr userDrawn="1"/>
        </p:nvGrpSpPr>
        <p:grpSpPr bwMode="auto">
          <a:xfrm>
            <a:off x="817563" y="5192713"/>
            <a:ext cx="230187" cy="225425"/>
            <a:chOff x="4954425" y="2036375"/>
            <a:chExt cx="166675" cy="168575"/>
          </a:xfrm>
        </p:grpSpPr>
        <p:sp>
          <p:nvSpPr>
            <p:cNvPr id="45" name="Google Shape;1036;p14">
              <a:extLst>
                <a:ext uri="{FF2B5EF4-FFF2-40B4-BE49-F238E27FC236}">
                  <a16:creationId xmlns:a16="http://schemas.microsoft.com/office/drawing/2014/main" id="{00A9F6AF-1C05-4B26-8C89-A9A370350171}"/>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46" name="Google Shape;1037;p14">
              <a:extLst>
                <a:ext uri="{FF2B5EF4-FFF2-40B4-BE49-F238E27FC236}">
                  <a16:creationId xmlns:a16="http://schemas.microsoft.com/office/drawing/2014/main" id="{85B9A9BC-2EE3-4E94-9496-3238CA7846C6}"/>
                </a:ext>
              </a:extLst>
            </p:cNvPr>
            <p:cNvSpPr/>
            <p:nvPr/>
          </p:nvSpPr>
          <p:spPr>
            <a:xfrm>
              <a:off x="5009600" y="2105230"/>
              <a:ext cx="51726"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7" name="Google Shape;1082;p14">
            <a:extLst>
              <a:ext uri="{FF2B5EF4-FFF2-40B4-BE49-F238E27FC236}">
                <a16:creationId xmlns:a16="http://schemas.microsoft.com/office/drawing/2014/main" id="{2CE697D0-AE1E-43A3-B0E2-5516F8BC7A19}"/>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a:extLst>
              <a:ext uri="{FF2B5EF4-FFF2-40B4-BE49-F238E27FC236}">
                <a16:creationId xmlns:a16="http://schemas.microsoft.com/office/drawing/2014/main" id="{60344127-DD13-45B0-85DB-65C8AADB6CC0}"/>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a:extLst>
              <a:ext uri="{FF2B5EF4-FFF2-40B4-BE49-F238E27FC236}">
                <a16:creationId xmlns:a16="http://schemas.microsoft.com/office/drawing/2014/main" id="{7EC3EC30-F5C4-48A2-8797-88472BAE6142}"/>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a:extLst>
              <a:ext uri="{FF2B5EF4-FFF2-40B4-BE49-F238E27FC236}">
                <a16:creationId xmlns:a16="http://schemas.microsoft.com/office/drawing/2014/main" id="{2F00FB35-6D9A-46B2-8D4D-FEC1DB95C2D1}"/>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a:extLst>
              <a:ext uri="{FF2B5EF4-FFF2-40B4-BE49-F238E27FC236}">
                <a16:creationId xmlns:a16="http://schemas.microsoft.com/office/drawing/2014/main" id="{17C96FD5-1621-436F-8209-32FEAA74BA68}"/>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a:extLst>
              <a:ext uri="{FF2B5EF4-FFF2-40B4-BE49-F238E27FC236}">
                <a16:creationId xmlns:a16="http://schemas.microsoft.com/office/drawing/2014/main" id="{59CAA376-E6B2-48F7-B7F4-688E2BE3284B}"/>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a:extLst>
              <a:ext uri="{FF2B5EF4-FFF2-40B4-BE49-F238E27FC236}">
                <a16:creationId xmlns:a16="http://schemas.microsoft.com/office/drawing/2014/main" id="{94E18A74-F8F9-4040-970E-7A22B36D149F}"/>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a:extLst>
              <a:ext uri="{FF2B5EF4-FFF2-40B4-BE49-F238E27FC236}">
                <a16:creationId xmlns:a16="http://schemas.microsoft.com/office/drawing/2014/main" id="{B4B07036-5FD0-41EE-9779-43A465DBF9D7}"/>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a:extLst>
              <a:ext uri="{FF2B5EF4-FFF2-40B4-BE49-F238E27FC236}">
                <a16:creationId xmlns:a16="http://schemas.microsoft.com/office/drawing/2014/main" id="{372564F6-A5EA-4643-8808-53EDA046D71C}"/>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a:extLst>
              <a:ext uri="{FF2B5EF4-FFF2-40B4-BE49-F238E27FC236}">
                <a16:creationId xmlns:a16="http://schemas.microsoft.com/office/drawing/2014/main" id="{50AC2370-1E0D-43CD-B612-789BDD08A837}"/>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a:extLst>
              <a:ext uri="{FF2B5EF4-FFF2-40B4-BE49-F238E27FC236}">
                <a16:creationId xmlns:a16="http://schemas.microsoft.com/office/drawing/2014/main" id="{9696ED08-6546-4C4A-9161-1ACBC975D7E0}"/>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a:extLst>
              <a:ext uri="{FF2B5EF4-FFF2-40B4-BE49-F238E27FC236}">
                <a16:creationId xmlns:a16="http://schemas.microsoft.com/office/drawing/2014/main" id="{B822CD6F-39DC-4F55-8639-03C09C532E14}"/>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a:extLst>
              <a:ext uri="{FF2B5EF4-FFF2-40B4-BE49-F238E27FC236}">
                <a16:creationId xmlns:a16="http://schemas.microsoft.com/office/drawing/2014/main" id="{B1F53849-C284-4CB2-8C67-A4D6D085406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a:extLst>
              <a:ext uri="{FF2B5EF4-FFF2-40B4-BE49-F238E27FC236}">
                <a16:creationId xmlns:a16="http://schemas.microsoft.com/office/drawing/2014/main" id="{720E5B6A-5E6A-4B5B-AB0B-0ABA3B3FB1CF}"/>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a:extLst>
              <a:ext uri="{FF2B5EF4-FFF2-40B4-BE49-F238E27FC236}">
                <a16:creationId xmlns:a16="http://schemas.microsoft.com/office/drawing/2014/main" id="{507393E5-6BC4-48E3-9AFD-BF3CA3E6687F}"/>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a:extLst>
              <a:ext uri="{FF2B5EF4-FFF2-40B4-BE49-F238E27FC236}">
                <a16:creationId xmlns:a16="http://schemas.microsoft.com/office/drawing/2014/main" id="{EB6E5B4C-2A19-4764-884D-0B1A13303B8A}"/>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a:extLst>
              <a:ext uri="{FF2B5EF4-FFF2-40B4-BE49-F238E27FC236}">
                <a16:creationId xmlns:a16="http://schemas.microsoft.com/office/drawing/2014/main" id="{03686569-050B-48D0-8060-058580531125}"/>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a:extLst>
              <a:ext uri="{FF2B5EF4-FFF2-40B4-BE49-F238E27FC236}">
                <a16:creationId xmlns:a16="http://schemas.microsoft.com/office/drawing/2014/main" id="{457A03B8-4DAE-435C-9E6D-1BF9EACC410D}"/>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a:extLst>
              <a:ext uri="{FF2B5EF4-FFF2-40B4-BE49-F238E27FC236}">
                <a16:creationId xmlns:a16="http://schemas.microsoft.com/office/drawing/2014/main" id="{6F768884-5A74-442D-9AD0-5B91EDBD9E78}"/>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a:extLst>
              <a:ext uri="{FF2B5EF4-FFF2-40B4-BE49-F238E27FC236}">
                <a16:creationId xmlns:a16="http://schemas.microsoft.com/office/drawing/2014/main" id="{73A5C13A-BDCD-4A3E-A830-28C71EE66A3B}"/>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a:extLst>
              <a:ext uri="{FF2B5EF4-FFF2-40B4-BE49-F238E27FC236}">
                <a16:creationId xmlns:a16="http://schemas.microsoft.com/office/drawing/2014/main" id="{E630A8F0-D8DF-4E84-91F7-FF59EA57CC5D}"/>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a:extLst>
              <a:ext uri="{FF2B5EF4-FFF2-40B4-BE49-F238E27FC236}">
                <a16:creationId xmlns:a16="http://schemas.microsoft.com/office/drawing/2014/main" id="{D665A365-8B44-4D77-8A57-54FE081CAEC6}"/>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a:extLst>
              <a:ext uri="{FF2B5EF4-FFF2-40B4-BE49-F238E27FC236}">
                <a16:creationId xmlns:a16="http://schemas.microsoft.com/office/drawing/2014/main" id="{DB9B8B21-7FCE-4750-8D50-0421F2C249C7}"/>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a:extLst>
              <a:ext uri="{FF2B5EF4-FFF2-40B4-BE49-F238E27FC236}">
                <a16:creationId xmlns:a16="http://schemas.microsoft.com/office/drawing/2014/main" id="{123F6AFC-CDEA-4EA4-9880-2A4E1DF804EA}"/>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a:extLst>
              <a:ext uri="{FF2B5EF4-FFF2-40B4-BE49-F238E27FC236}">
                <a16:creationId xmlns:a16="http://schemas.microsoft.com/office/drawing/2014/main" id="{A2ADD941-CEFD-4F22-8019-21A7DEC435B6}"/>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a:extLst>
              <a:ext uri="{FF2B5EF4-FFF2-40B4-BE49-F238E27FC236}">
                <a16:creationId xmlns:a16="http://schemas.microsoft.com/office/drawing/2014/main" id="{88805EF6-9298-4D00-B0EA-EA6EA4282378}"/>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a:extLst>
              <a:ext uri="{FF2B5EF4-FFF2-40B4-BE49-F238E27FC236}">
                <a16:creationId xmlns:a16="http://schemas.microsoft.com/office/drawing/2014/main" id="{3A3E1697-B57E-46EE-BF22-4B8BAFF8CB1D}"/>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a:extLst>
              <a:ext uri="{FF2B5EF4-FFF2-40B4-BE49-F238E27FC236}">
                <a16:creationId xmlns:a16="http://schemas.microsoft.com/office/drawing/2014/main" id="{D69B87BB-29E8-4EBE-B3E9-9706CCF8EE63}"/>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a:extLst>
              <a:ext uri="{FF2B5EF4-FFF2-40B4-BE49-F238E27FC236}">
                <a16:creationId xmlns:a16="http://schemas.microsoft.com/office/drawing/2014/main" id="{572D039E-D30E-47C9-B776-F2C617FD2C16}"/>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a:extLst>
              <a:ext uri="{FF2B5EF4-FFF2-40B4-BE49-F238E27FC236}">
                <a16:creationId xmlns:a16="http://schemas.microsoft.com/office/drawing/2014/main" id="{E387B89E-E814-4F8F-BCA8-DF3E17F02D85}"/>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a:extLst>
              <a:ext uri="{FF2B5EF4-FFF2-40B4-BE49-F238E27FC236}">
                <a16:creationId xmlns:a16="http://schemas.microsoft.com/office/drawing/2014/main" id="{8D95AABE-1412-46A2-8483-1F7D55552DCE}"/>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a:extLst>
              <a:ext uri="{FF2B5EF4-FFF2-40B4-BE49-F238E27FC236}">
                <a16:creationId xmlns:a16="http://schemas.microsoft.com/office/drawing/2014/main" id="{81B7D321-9C3F-444B-9EA2-B240F057006E}"/>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a:extLst>
              <a:ext uri="{FF2B5EF4-FFF2-40B4-BE49-F238E27FC236}">
                <a16:creationId xmlns:a16="http://schemas.microsoft.com/office/drawing/2014/main" id="{762C99C8-D7A8-45E1-9326-10F6FD66F374}"/>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a:extLst>
              <a:ext uri="{FF2B5EF4-FFF2-40B4-BE49-F238E27FC236}">
                <a16:creationId xmlns:a16="http://schemas.microsoft.com/office/drawing/2014/main" id="{A1561A52-BD7A-4333-A2ED-5F58B5E8D9DF}"/>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a:extLst>
              <a:ext uri="{FF2B5EF4-FFF2-40B4-BE49-F238E27FC236}">
                <a16:creationId xmlns:a16="http://schemas.microsoft.com/office/drawing/2014/main" id="{32C4BA8F-9B6D-4B9A-BD1D-A7B68ECF8871}"/>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a:extLst>
              <a:ext uri="{FF2B5EF4-FFF2-40B4-BE49-F238E27FC236}">
                <a16:creationId xmlns:a16="http://schemas.microsoft.com/office/drawing/2014/main" id="{42B80E3E-B19A-4667-84D8-E3FC96304854}"/>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a:extLst>
              <a:ext uri="{FF2B5EF4-FFF2-40B4-BE49-F238E27FC236}">
                <a16:creationId xmlns:a16="http://schemas.microsoft.com/office/drawing/2014/main" id="{AEFB7D0C-1FA1-4796-83F2-A3AEB32A8AA2}"/>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a:extLst>
              <a:ext uri="{FF2B5EF4-FFF2-40B4-BE49-F238E27FC236}">
                <a16:creationId xmlns:a16="http://schemas.microsoft.com/office/drawing/2014/main" id="{FB321310-1F90-4470-A962-6D1224EFA9B6}"/>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a:extLst>
              <a:ext uri="{FF2B5EF4-FFF2-40B4-BE49-F238E27FC236}">
                <a16:creationId xmlns:a16="http://schemas.microsoft.com/office/drawing/2014/main" id="{8FF8AFA0-6229-4B66-BFCD-22205CF560BE}"/>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a:extLst>
              <a:ext uri="{FF2B5EF4-FFF2-40B4-BE49-F238E27FC236}">
                <a16:creationId xmlns:a16="http://schemas.microsoft.com/office/drawing/2014/main" id="{D4AECE3B-566B-42DB-BB6D-D66E8A25E51A}"/>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a:extLst>
              <a:ext uri="{FF2B5EF4-FFF2-40B4-BE49-F238E27FC236}">
                <a16:creationId xmlns:a16="http://schemas.microsoft.com/office/drawing/2014/main" id="{44993887-BA07-48E8-8A24-8BF78F8BE77A}"/>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a:extLst>
              <a:ext uri="{FF2B5EF4-FFF2-40B4-BE49-F238E27FC236}">
                <a16:creationId xmlns:a16="http://schemas.microsoft.com/office/drawing/2014/main" id="{9C63AC49-B15D-4395-BA0B-6DC742FD7CD1}"/>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a:extLst>
              <a:ext uri="{FF2B5EF4-FFF2-40B4-BE49-F238E27FC236}">
                <a16:creationId xmlns:a16="http://schemas.microsoft.com/office/drawing/2014/main" id="{ABB5C815-5F4D-442A-97F9-72197CA0899F}"/>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a:extLst>
              <a:ext uri="{FF2B5EF4-FFF2-40B4-BE49-F238E27FC236}">
                <a16:creationId xmlns:a16="http://schemas.microsoft.com/office/drawing/2014/main" id="{B82E38F9-B9CF-441A-AC0B-11C80502BF4A}"/>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a:extLst>
              <a:ext uri="{FF2B5EF4-FFF2-40B4-BE49-F238E27FC236}">
                <a16:creationId xmlns:a16="http://schemas.microsoft.com/office/drawing/2014/main" id="{B06F6D00-21A7-4DEC-91FE-B94F22C3F388}"/>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a:extLst>
              <a:ext uri="{FF2B5EF4-FFF2-40B4-BE49-F238E27FC236}">
                <a16:creationId xmlns:a16="http://schemas.microsoft.com/office/drawing/2014/main" id="{A07D8AA1-9034-45B2-BD02-3DD99453528D}"/>
              </a:ext>
            </a:extLst>
          </p:cNvPr>
          <p:cNvGrpSpPr/>
          <p:nvPr userDrawn="1"/>
        </p:nvGrpSpPr>
        <p:grpSpPr>
          <a:xfrm>
            <a:off x="745413" y="1491606"/>
            <a:ext cx="9867487" cy="4773077"/>
            <a:chOff x="623255" y="927125"/>
            <a:chExt cx="7691377" cy="3871900"/>
          </a:xfrm>
          <a:solidFill>
            <a:schemeClr val="accent4">
              <a:lumMod val="60000"/>
              <a:lumOff val="40000"/>
            </a:schemeClr>
          </a:solidFill>
        </p:grpSpPr>
        <p:sp>
          <p:nvSpPr>
            <p:cNvPr id="93" name="Google Shape;2357;p30">
              <a:extLst>
                <a:ext uri="{FF2B5EF4-FFF2-40B4-BE49-F238E27FC236}">
                  <a16:creationId xmlns:a16="http://schemas.microsoft.com/office/drawing/2014/main" id="{D80EED03-592B-423D-BF19-3BF2EFD73C2E}"/>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94" name="Google Shape;2358;p30">
              <a:extLst>
                <a:ext uri="{FF2B5EF4-FFF2-40B4-BE49-F238E27FC236}">
                  <a16:creationId xmlns:a16="http://schemas.microsoft.com/office/drawing/2014/main" id="{DC3D25D1-5314-4D9F-ACBC-ABE6F792BCFE}"/>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id="{6C72AB36-A539-4476-A513-714C491248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6" name="Google Shape;2360;p30">
                <a:extLst>
                  <a:ext uri="{FF2B5EF4-FFF2-40B4-BE49-F238E27FC236}">
                    <a16:creationId xmlns:a16="http://schemas.microsoft.com/office/drawing/2014/main" id="{57C13557-7299-4C82-A548-68303B07D5D1}"/>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7" name="Google Shape;2361;p30">
                <a:extLst>
                  <a:ext uri="{FF2B5EF4-FFF2-40B4-BE49-F238E27FC236}">
                    <a16:creationId xmlns:a16="http://schemas.microsoft.com/office/drawing/2014/main" id="{20A1F1B8-2019-469A-A05C-706A748D4061}"/>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grpSp>
        <p:nvGrpSpPr>
          <p:cNvPr id="98" name="Google Shape;447;p27">
            <a:extLst>
              <a:ext uri="{FF2B5EF4-FFF2-40B4-BE49-F238E27FC236}">
                <a16:creationId xmlns:a16="http://schemas.microsoft.com/office/drawing/2014/main" id="{E276D79F-8864-4873-A985-F49A51905C4D}"/>
              </a:ext>
            </a:extLst>
          </p:cNvPr>
          <p:cNvGrpSpPr>
            <a:grpSpLocks/>
          </p:cNvGrpSpPr>
          <p:nvPr userDrawn="1"/>
        </p:nvGrpSpPr>
        <p:grpSpPr bwMode="auto">
          <a:xfrm>
            <a:off x="8393113" y="4048125"/>
            <a:ext cx="2300287" cy="1593850"/>
            <a:chOff x="4799733" y="3457797"/>
            <a:chExt cx="2301388" cy="1593766"/>
          </a:xfrm>
        </p:grpSpPr>
        <p:sp>
          <p:nvSpPr>
            <p:cNvPr id="99" name="Google Shape;448;p27">
              <a:extLst>
                <a:ext uri="{FF2B5EF4-FFF2-40B4-BE49-F238E27FC236}">
                  <a16:creationId xmlns:a16="http://schemas.microsoft.com/office/drawing/2014/main" id="{E2892EBF-C4BE-4485-8EE8-BA7CC6BF993C}"/>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a:extLst>
                <a:ext uri="{FF2B5EF4-FFF2-40B4-BE49-F238E27FC236}">
                  <a16:creationId xmlns:a16="http://schemas.microsoft.com/office/drawing/2014/main" id="{BE6405A9-DABD-494A-BAE7-06E07454C93E}"/>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a:extLst>
                <a:ext uri="{FF2B5EF4-FFF2-40B4-BE49-F238E27FC236}">
                  <a16:creationId xmlns:a16="http://schemas.microsoft.com/office/drawing/2014/main" id="{24322531-7B37-48F1-A7FA-1938B1A80681}"/>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a:extLst>
                <a:ext uri="{FF2B5EF4-FFF2-40B4-BE49-F238E27FC236}">
                  <a16:creationId xmlns:a16="http://schemas.microsoft.com/office/drawing/2014/main" id="{27D9259F-F03C-4631-815C-23DD6399812E}"/>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a:extLst>
                <a:ext uri="{FF2B5EF4-FFF2-40B4-BE49-F238E27FC236}">
                  <a16:creationId xmlns:a16="http://schemas.microsoft.com/office/drawing/2014/main" id="{FC2AE2B2-8CEA-4725-A1C8-8DC6087FDF9C}"/>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a:extLst>
                <a:ext uri="{FF2B5EF4-FFF2-40B4-BE49-F238E27FC236}">
                  <a16:creationId xmlns:a16="http://schemas.microsoft.com/office/drawing/2014/main" id="{588AA6D0-27A6-4703-8534-6E4C330DD233}"/>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a:extLst>
                <a:ext uri="{FF2B5EF4-FFF2-40B4-BE49-F238E27FC236}">
                  <a16:creationId xmlns:a16="http://schemas.microsoft.com/office/drawing/2014/main" id="{70A71358-E83C-4065-9820-E97A27D3C47D}"/>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a:extLst>
                <a:ext uri="{FF2B5EF4-FFF2-40B4-BE49-F238E27FC236}">
                  <a16:creationId xmlns:a16="http://schemas.microsoft.com/office/drawing/2014/main" id="{8C6650EC-361D-463B-A8B5-A5A101142D33}"/>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a:extLst>
                <a:ext uri="{FF2B5EF4-FFF2-40B4-BE49-F238E27FC236}">
                  <a16:creationId xmlns:a16="http://schemas.microsoft.com/office/drawing/2014/main" id="{C70DF2A3-4EBF-4D48-82AF-EE023AC70109}"/>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a:extLst>
                <a:ext uri="{FF2B5EF4-FFF2-40B4-BE49-F238E27FC236}">
                  <a16:creationId xmlns:a16="http://schemas.microsoft.com/office/drawing/2014/main" id="{ACB6A1E9-B8DB-4D49-A24D-083328F58FEC}"/>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a:extLst>
                <a:ext uri="{FF2B5EF4-FFF2-40B4-BE49-F238E27FC236}">
                  <a16:creationId xmlns:a16="http://schemas.microsoft.com/office/drawing/2014/main" id="{1214773F-9EDC-439A-8B01-5B7C5D54AFE5}"/>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a:extLst>
                <a:ext uri="{FF2B5EF4-FFF2-40B4-BE49-F238E27FC236}">
                  <a16:creationId xmlns:a16="http://schemas.microsoft.com/office/drawing/2014/main" id="{011FEA5C-FF68-40C2-B8F7-90F9CADC1384}"/>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a:extLst>
                <a:ext uri="{FF2B5EF4-FFF2-40B4-BE49-F238E27FC236}">
                  <a16:creationId xmlns:a16="http://schemas.microsoft.com/office/drawing/2014/main" id="{61BBE480-F79D-48F6-A7AC-329BD5984607}"/>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a:extLst>
                <a:ext uri="{FF2B5EF4-FFF2-40B4-BE49-F238E27FC236}">
                  <a16:creationId xmlns:a16="http://schemas.microsoft.com/office/drawing/2014/main" id="{741D2DA1-76B7-4217-A7C5-D14F4CF0AE5A}"/>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a:extLst>
                <a:ext uri="{FF2B5EF4-FFF2-40B4-BE49-F238E27FC236}">
                  <a16:creationId xmlns:a16="http://schemas.microsoft.com/office/drawing/2014/main" id="{6A1B148D-8C1F-4C84-A536-8724FEA6FEA3}"/>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a:extLst>
                <a:ext uri="{FF2B5EF4-FFF2-40B4-BE49-F238E27FC236}">
                  <a16:creationId xmlns:a16="http://schemas.microsoft.com/office/drawing/2014/main" id="{E1FC6B77-BBF5-4E47-8701-E3EA99F9A599}"/>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a:extLst>
                <a:ext uri="{FF2B5EF4-FFF2-40B4-BE49-F238E27FC236}">
                  <a16:creationId xmlns:a16="http://schemas.microsoft.com/office/drawing/2014/main" id="{B49FD465-4AFC-41D1-B59B-AEFA2085B097}"/>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a:extLst>
                <a:ext uri="{FF2B5EF4-FFF2-40B4-BE49-F238E27FC236}">
                  <a16:creationId xmlns:a16="http://schemas.microsoft.com/office/drawing/2014/main" id="{4965E5DB-96D3-46BE-92E7-9C71BAF0C6FF}"/>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a:extLst>
                <a:ext uri="{FF2B5EF4-FFF2-40B4-BE49-F238E27FC236}">
                  <a16:creationId xmlns:a16="http://schemas.microsoft.com/office/drawing/2014/main" id="{A009AC96-F723-49BA-9615-9E804C6D8D19}"/>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a:extLst>
                <a:ext uri="{FF2B5EF4-FFF2-40B4-BE49-F238E27FC236}">
                  <a16:creationId xmlns:a16="http://schemas.microsoft.com/office/drawing/2014/main" id="{0154ABC4-2101-452C-BDC4-0DD8947BE81F}"/>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a:extLst>
                <a:ext uri="{FF2B5EF4-FFF2-40B4-BE49-F238E27FC236}">
                  <a16:creationId xmlns:a16="http://schemas.microsoft.com/office/drawing/2014/main" id="{D8C0ACDB-EBD9-458C-993F-F638BEB51B2B}"/>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a:extLst>
                <a:ext uri="{FF2B5EF4-FFF2-40B4-BE49-F238E27FC236}">
                  <a16:creationId xmlns:a16="http://schemas.microsoft.com/office/drawing/2014/main" id="{A362ECEA-ED10-4783-8E77-D7765EEDBC7A}"/>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a:extLst>
                <a:ext uri="{FF2B5EF4-FFF2-40B4-BE49-F238E27FC236}">
                  <a16:creationId xmlns:a16="http://schemas.microsoft.com/office/drawing/2014/main" id="{3C0597C2-AE58-4D3D-BC1F-FAFD88E9C030}"/>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a:extLst>
                <a:ext uri="{FF2B5EF4-FFF2-40B4-BE49-F238E27FC236}">
                  <a16:creationId xmlns:a16="http://schemas.microsoft.com/office/drawing/2014/main" id="{CA8DF1B3-4B8F-4A91-A60C-01E05F4A41DD}"/>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a:extLst>
                <a:ext uri="{FF2B5EF4-FFF2-40B4-BE49-F238E27FC236}">
                  <a16:creationId xmlns:a16="http://schemas.microsoft.com/office/drawing/2014/main" id="{8D51CC2E-846B-4770-B2E9-5415E163B795}"/>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a:extLst>
                <a:ext uri="{FF2B5EF4-FFF2-40B4-BE49-F238E27FC236}">
                  <a16:creationId xmlns:a16="http://schemas.microsoft.com/office/drawing/2014/main" id="{46EED3FB-40CF-4107-9516-A39688A6558C}"/>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a:extLst>
                <a:ext uri="{FF2B5EF4-FFF2-40B4-BE49-F238E27FC236}">
                  <a16:creationId xmlns:a16="http://schemas.microsoft.com/office/drawing/2014/main" id="{B36F475D-F9B0-4088-B036-D53D511047A8}"/>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a:extLst>
                <a:ext uri="{FF2B5EF4-FFF2-40B4-BE49-F238E27FC236}">
                  <a16:creationId xmlns:a16="http://schemas.microsoft.com/office/drawing/2014/main" id="{56610607-9B18-4F8C-A634-DFBD7F7D0896}"/>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a:extLst>
                <a:ext uri="{FF2B5EF4-FFF2-40B4-BE49-F238E27FC236}">
                  <a16:creationId xmlns:a16="http://schemas.microsoft.com/office/drawing/2014/main" id="{05D397A4-439E-4BB4-9721-BA73CE066D3C}"/>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a:extLst>
                <a:ext uri="{FF2B5EF4-FFF2-40B4-BE49-F238E27FC236}">
                  <a16:creationId xmlns:a16="http://schemas.microsoft.com/office/drawing/2014/main" id="{74043E73-4B5F-417D-984F-C5996A4BE04A}"/>
                </a:ext>
              </a:extLst>
            </p:cNvPr>
            <p:cNvSpPr/>
            <p:nvPr/>
          </p:nvSpPr>
          <p:spPr>
            <a:xfrm>
              <a:off x="5817807" y="4746779"/>
              <a:ext cx="1122900"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9" name="Google Shape;478;p27">
              <a:extLst>
                <a:ext uri="{FF2B5EF4-FFF2-40B4-BE49-F238E27FC236}">
                  <a16:creationId xmlns:a16="http://schemas.microsoft.com/office/drawing/2014/main" id="{73CD6086-DF8F-4126-A3C7-AEBEA14D93A9}"/>
                </a:ext>
              </a:extLst>
            </p:cNvPr>
            <p:cNvSpPr/>
            <p:nvPr/>
          </p:nvSpPr>
          <p:spPr>
            <a:xfrm>
              <a:off x="5978222" y="4746779"/>
              <a:ext cx="1122899"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0" name="Google Shape;479;p27">
              <a:extLst>
                <a:ext uri="{FF2B5EF4-FFF2-40B4-BE49-F238E27FC236}">
                  <a16:creationId xmlns:a16="http://schemas.microsoft.com/office/drawing/2014/main" id="{3B41FF9B-9BAE-4DAB-8170-DD5B36384675}"/>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a:extLst>
                <a:ext uri="{FF2B5EF4-FFF2-40B4-BE49-F238E27FC236}">
                  <a16:creationId xmlns:a16="http://schemas.microsoft.com/office/drawing/2014/main" id="{DBE5E2AC-C697-4449-910A-3EE93CF0E93D}"/>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a:extLst>
                <a:ext uri="{FF2B5EF4-FFF2-40B4-BE49-F238E27FC236}">
                  <a16:creationId xmlns:a16="http://schemas.microsoft.com/office/drawing/2014/main" id="{5611394B-640C-49C0-9974-D99EFFC9A4CA}"/>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a:extLst>
                <a:ext uri="{FF2B5EF4-FFF2-40B4-BE49-F238E27FC236}">
                  <a16:creationId xmlns:a16="http://schemas.microsoft.com/office/drawing/2014/main" id="{4A504F8A-48B3-4D44-9444-5E148D2A83B9}"/>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a:extLst>
                <a:ext uri="{FF2B5EF4-FFF2-40B4-BE49-F238E27FC236}">
                  <a16:creationId xmlns:a16="http://schemas.microsoft.com/office/drawing/2014/main" id="{A2218044-306D-40CD-BB6A-57EDB76B337B}"/>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a:extLst>
                <a:ext uri="{FF2B5EF4-FFF2-40B4-BE49-F238E27FC236}">
                  <a16:creationId xmlns:a16="http://schemas.microsoft.com/office/drawing/2014/main" id="{BA703A14-F8FF-4A90-A0B6-A89C07ABA111}"/>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a:extLst>
                <a:ext uri="{FF2B5EF4-FFF2-40B4-BE49-F238E27FC236}">
                  <a16:creationId xmlns:a16="http://schemas.microsoft.com/office/drawing/2014/main" id="{B23FC1C5-D0C5-414E-B039-93644856D474}"/>
                </a:ext>
              </a:extLst>
            </p:cNvPr>
            <p:cNvSpPr/>
            <p:nvPr/>
          </p:nvSpPr>
          <p:spPr>
            <a:xfrm>
              <a:off x="5879750" y="4441995"/>
              <a:ext cx="1121311"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486;p27">
              <a:extLst>
                <a:ext uri="{FF2B5EF4-FFF2-40B4-BE49-F238E27FC236}">
                  <a16:creationId xmlns:a16="http://schemas.microsoft.com/office/drawing/2014/main" id="{67093254-E714-4825-BBBA-64CA5FC42520}"/>
                </a:ext>
              </a:extLst>
            </p:cNvPr>
            <p:cNvSpPr/>
            <p:nvPr/>
          </p:nvSpPr>
          <p:spPr>
            <a:xfrm>
              <a:off x="5722511" y="4441995"/>
              <a:ext cx="1122900"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8" name="Google Shape;487;p27">
              <a:extLst>
                <a:ext uri="{FF2B5EF4-FFF2-40B4-BE49-F238E27FC236}">
                  <a16:creationId xmlns:a16="http://schemas.microsoft.com/office/drawing/2014/main" id="{FCF2FD17-D546-4193-AF15-4E1DAAB8573F}"/>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a:extLst>
                <a:ext uri="{FF2B5EF4-FFF2-40B4-BE49-F238E27FC236}">
                  <a16:creationId xmlns:a16="http://schemas.microsoft.com/office/drawing/2014/main" id="{6A41ADD5-F8BE-418E-897D-9FBD10E60705}"/>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a:extLst>
                <a:ext uri="{FF2B5EF4-FFF2-40B4-BE49-F238E27FC236}">
                  <a16:creationId xmlns:a16="http://schemas.microsoft.com/office/drawing/2014/main" id="{D43A2747-73B5-4E3C-9E7C-6DB44B1E68C4}"/>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a:extLst>
                <a:ext uri="{FF2B5EF4-FFF2-40B4-BE49-F238E27FC236}">
                  <a16:creationId xmlns:a16="http://schemas.microsoft.com/office/drawing/2014/main" id="{E505B320-B387-4A76-AD26-1BBF38B9EB75}"/>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a:extLst>
                <a:ext uri="{FF2B5EF4-FFF2-40B4-BE49-F238E27FC236}">
                  <a16:creationId xmlns:a16="http://schemas.microsoft.com/office/drawing/2014/main" id="{0AAEFC16-83CC-4F8E-AC68-51EE0128B748}"/>
                </a:ext>
              </a:extLst>
            </p:cNvPr>
            <p:cNvSpPr/>
            <p:nvPr/>
          </p:nvSpPr>
          <p:spPr>
            <a:xfrm>
              <a:off x="5644687" y="4084827"/>
              <a:ext cx="228709"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492;p27">
              <a:extLst>
                <a:ext uri="{FF2B5EF4-FFF2-40B4-BE49-F238E27FC236}">
                  <a16:creationId xmlns:a16="http://schemas.microsoft.com/office/drawing/2014/main" id="{E0D5CE86-3850-4A89-9044-79768DCE6A18}"/>
                </a:ext>
              </a:extLst>
            </p:cNvPr>
            <p:cNvSpPr/>
            <p:nvPr/>
          </p:nvSpPr>
          <p:spPr>
            <a:xfrm>
              <a:off x="5646275" y="4137211"/>
              <a:ext cx="216003"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493;p27">
              <a:extLst>
                <a:ext uri="{FF2B5EF4-FFF2-40B4-BE49-F238E27FC236}">
                  <a16:creationId xmlns:a16="http://schemas.microsoft.com/office/drawing/2014/main" id="{68425132-576F-4D94-A5DB-3D33782E6E3F}"/>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a:extLst>
                <a:ext uri="{FF2B5EF4-FFF2-40B4-BE49-F238E27FC236}">
                  <a16:creationId xmlns:a16="http://schemas.microsoft.com/office/drawing/2014/main" id="{093F1712-A048-4737-BE14-ABD87283E912}"/>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a:extLst>
                <a:ext uri="{FF2B5EF4-FFF2-40B4-BE49-F238E27FC236}">
                  <a16:creationId xmlns:a16="http://schemas.microsoft.com/office/drawing/2014/main" id="{D38D29CA-1011-4FF4-95EA-CDE47ACE7AFB}"/>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a:extLst>
                <a:ext uri="{FF2B5EF4-FFF2-40B4-BE49-F238E27FC236}">
                  <a16:creationId xmlns:a16="http://schemas.microsoft.com/office/drawing/2014/main" id="{6EFABAFB-256F-4169-B8A2-D9DAD6D38DD5}"/>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a:extLst>
                <a:ext uri="{FF2B5EF4-FFF2-40B4-BE49-F238E27FC236}">
                  <a16:creationId xmlns:a16="http://schemas.microsoft.com/office/drawing/2014/main" id="{3AE6EE7E-8DB5-4588-811B-B3FD7444C46E}"/>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a:extLst>
                <a:ext uri="{FF2B5EF4-FFF2-40B4-BE49-F238E27FC236}">
                  <a16:creationId xmlns:a16="http://schemas.microsoft.com/office/drawing/2014/main" id="{C8A6ECEA-919A-475C-B549-9148C882EB2D}"/>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a:extLst>
                <a:ext uri="{FF2B5EF4-FFF2-40B4-BE49-F238E27FC236}">
                  <a16:creationId xmlns:a16="http://schemas.microsoft.com/office/drawing/2014/main" id="{8B09D412-7FED-4B7C-AF18-A6DE9D8B5CAE}"/>
                </a:ext>
              </a:extLst>
            </p:cNvPr>
            <p:cNvSpPr>
              <a:spLocks/>
            </p:cNvSpPr>
            <p:nvPr/>
          </p:nvSpPr>
          <p:spPr bwMode="auto">
            <a:xfrm>
              <a:off x="5604409" y="4254476"/>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a:extLst>
                <a:ext uri="{FF2B5EF4-FFF2-40B4-BE49-F238E27FC236}">
                  <a16:creationId xmlns:a16="http://schemas.microsoft.com/office/drawing/2014/main" id="{B3214F5F-4023-4B54-8C68-D2C1FFED3842}"/>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a:extLst>
                <a:ext uri="{FF2B5EF4-FFF2-40B4-BE49-F238E27FC236}">
                  <a16:creationId xmlns:a16="http://schemas.microsoft.com/office/drawing/2014/main" id="{B0D554CF-14D6-441F-8B8B-FEA32918F875}"/>
                </a:ext>
              </a:extLst>
            </p:cNvPr>
            <p:cNvSpPr/>
            <p:nvPr/>
          </p:nvSpPr>
          <p:spPr>
            <a:xfrm>
              <a:off x="6179930" y="3610189"/>
              <a:ext cx="527302"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3" name="Google Shape;502;p27">
              <a:extLst>
                <a:ext uri="{FF2B5EF4-FFF2-40B4-BE49-F238E27FC236}">
                  <a16:creationId xmlns:a16="http://schemas.microsoft.com/office/drawing/2014/main" id="{1CD1B19D-8A25-46C9-91BD-370BBDF1E819}"/>
                </a:ext>
              </a:extLst>
            </p:cNvPr>
            <p:cNvSpPr/>
            <p:nvPr/>
          </p:nvSpPr>
          <p:spPr>
            <a:xfrm>
              <a:off x="6241873" y="3659399"/>
              <a:ext cx="206474"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4" name="Google Shape;503;p27">
              <a:extLst>
                <a:ext uri="{FF2B5EF4-FFF2-40B4-BE49-F238E27FC236}">
                  <a16:creationId xmlns:a16="http://schemas.microsoft.com/office/drawing/2014/main" id="{A225FD06-D0FE-406E-A533-7B627C42B679}"/>
                </a:ext>
              </a:extLst>
            </p:cNvPr>
            <p:cNvSpPr>
              <a:spLocks/>
            </p:cNvSpPr>
            <p:nvPr/>
          </p:nvSpPr>
          <p:spPr bwMode="auto">
            <a:xfrm>
              <a:off x="6189608" y="3719445"/>
              <a:ext cx="518709" cy="417731"/>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a:extLst>
              <a:ext uri="{FF2B5EF4-FFF2-40B4-BE49-F238E27FC236}">
                <a16:creationId xmlns:a16="http://schemas.microsoft.com/office/drawing/2014/main" id="{3AFDB566-39E7-47A5-B837-756EC56E54C4}"/>
              </a:ext>
            </a:extLst>
          </p:cNvPr>
          <p:cNvGrpSpPr>
            <a:grpSpLocks/>
          </p:cNvGrpSpPr>
          <p:nvPr userDrawn="1"/>
        </p:nvGrpSpPr>
        <p:grpSpPr bwMode="auto">
          <a:xfrm>
            <a:off x="1598613" y="3608388"/>
            <a:ext cx="2203450" cy="2017712"/>
            <a:chOff x="1598355" y="3608289"/>
            <a:chExt cx="2204156" cy="2018295"/>
          </a:xfrm>
        </p:grpSpPr>
        <p:grpSp>
          <p:nvGrpSpPr>
            <p:cNvPr id="156" name="Google Shape;505;p27">
              <a:extLst>
                <a:ext uri="{FF2B5EF4-FFF2-40B4-BE49-F238E27FC236}">
                  <a16:creationId xmlns:a16="http://schemas.microsoft.com/office/drawing/2014/main" id="{96F15E54-5A4A-42F4-A7E2-3560F09019BD}"/>
                </a:ext>
              </a:extLst>
            </p:cNvPr>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id="{C09F43A9-00EF-4917-9EFB-504DF41208A7}"/>
                  </a:ext>
                </a:extLst>
              </p:cNvPr>
              <p:cNvSpPr>
                <a:spLocks/>
              </p:cNvSpPr>
              <p:nvPr/>
            </p:nvSpPr>
            <p:spPr bwMode="auto">
              <a:xfrm>
                <a:off x="3236476" y="3795496"/>
                <a:ext cx="868347" cy="1256066"/>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a:extLst>
                  <a:ext uri="{FF2B5EF4-FFF2-40B4-BE49-F238E27FC236}">
                    <a16:creationId xmlns:a16="http://schemas.microsoft.com/office/drawing/2014/main" id="{0280E153-E6FE-4938-AB3D-EF4549784EA5}"/>
                  </a:ext>
                </a:extLst>
              </p:cNvPr>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id="{E2F3315C-ECB9-4A28-8306-771910E6649B}"/>
                    </a:ext>
                  </a:extLst>
                </p:cNvPr>
                <p:cNvSpPr/>
                <p:nvPr/>
              </p:nvSpPr>
              <p:spPr>
                <a:xfrm>
                  <a:off x="3235834" y="3793899"/>
                  <a:ext cx="827352" cy="38905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5" name="Google Shape;509;p27">
                  <a:extLst>
                    <a:ext uri="{FF2B5EF4-FFF2-40B4-BE49-F238E27FC236}">
                      <a16:creationId xmlns:a16="http://schemas.microsoft.com/office/drawing/2014/main" id="{2428CE1B-9F47-49EE-BDC5-E167639F2187}"/>
                    </a:ext>
                  </a:extLst>
                </p:cNvPr>
                <p:cNvSpPr>
                  <a:spLocks/>
                </p:cNvSpPr>
                <p:nvPr/>
              </p:nvSpPr>
              <p:spPr bwMode="auto">
                <a:xfrm>
                  <a:off x="3306725" y="3905262"/>
                  <a:ext cx="719118" cy="182888"/>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a:extLst>
                    <a:ext uri="{FF2B5EF4-FFF2-40B4-BE49-F238E27FC236}">
                      <a16:creationId xmlns:a16="http://schemas.microsoft.com/office/drawing/2014/main" id="{FA3CD5BC-334C-4280-890D-92F733280823}"/>
                    </a:ext>
                  </a:extLst>
                </p:cNvPr>
                <p:cNvSpPr>
                  <a:spLocks/>
                </p:cNvSpPr>
                <p:nvPr/>
              </p:nvSpPr>
              <p:spPr bwMode="auto">
                <a:xfrm>
                  <a:off x="3309654" y="4261478"/>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a:extLst>
                    <a:ext uri="{FF2B5EF4-FFF2-40B4-BE49-F238E27FC236}">
                      <a16:creationId xmlns:a16="http://schemas.microsoft.com/office/drawing/2014/main" id="{5EDB3BF0-B727-42A7-93E2-E69DD860715F}"/>
                    </a:ext>
                  </a:extLst>
                </p:cNvPr>
                <p:cNvSpPr>
                  <a:spLocks/>
                </p:cNvSpPr>
                <p:nvPr/>
              </p:nvSpPr>
              <p:spPr bwMode="auto">
                <a:xfrm>
                  <a:off x="3501275"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a:extLst>
                    <a:ext uri="{FF2B5EF4-FFF2-40B4-BE49-F238E27FC236}">
                      <a16:creationId xmlns:a16="http://schemas.microsoft.com/office/drawing/2014/main" id="{13D47A2B-68B9-4015-8759-C8E5AE70BA91}"/>
                    </a:ext>
                  </a:extLst>
                </p:cNvPr>
                <p:cNvSpPr>
                  <a:spLocks/>
                </p:cNvSpPr>
                <p:nvPr/>
              </p:nvSpPr>
              <p:spPr bwMode="auto">
                <a:xfrm>
                  <a:off x="3693670"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a:extLst>
                    <a:ext uri="{FF2B5EF4-FFF2-40B4-BE49-F238E27FC236}">
                      <a16:creationId xmlns:a16="http://schemas.microsoft.com/office/drawing/2014/main" id="{78ED52FB-097D-4EE7-A456-B15E7856856E}"/>
                    </a:ext>
                  </a:extLst>
                </p:cNvPr>
                <p:cNvSpPr>
                  <a:spLocks/>
                </p:cNvSpPr>
                <p:nvPr/>
              </p:nvSpPr>
              <p:spPr bwMode="auto">
                <a:xfrm>
                  <a:off x="3309654" y="4453872"/>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a:extLst>
                    <a:ext uri="{FF2B5EF4-FFF2-40B4-BE49-F238E27FC236}">
                      <a16:creationId xmlns:a16="http://schemas.microsoft.com/office/drawing/2014/main" id="{7AAE8C10-5F62-4D17-9BA9-5E9900EC6A42}"/>
                    </a:ext>
                  </a:extLst>
                </p:cNvPr>
                <p:cNvSpPr>
                  <a:spLocks/>
                </p:cNvSpPr>
                <p:nvPr/>
              </p:nvSpPr>
              <p:spPr bwMode="auto">
                <a:xfrm>
                  <a:off x="3501275"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a:extLst>
                    <a:ext uri="{FF2B5EF4-FFF2-40B4-BE49-F238E27FC236}">
                      <a16:creationId xmlns:a16="http://schemas.microsoft.com/office/drawing/2014/main" id="{E788F1BB-3B5F-4971-BA5D-14CD22E8597E}"/>
                    </a:ext>
                  </a:extLst>
                </p:cNvPr>
                <p:cNvSpPr>
                  <a:spLocks/>
                </p:cNvSpPr>
                <p:nvPr/>
              </p:nvSpPr>
              <p:spPr bwMode="auto">
                <a:xfrm>
                  <a:off x="3693670"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a:extLst>
                    <a:ext uri="{FF2B5EF4-FFF2-40B4-BE49-F238E27FC236}">
                      <a16:creationId xmlns:a16="http://schemas.microsoft.com/office/drawing/2014/main" id="{6194E1F0-35B9-417D-B071-6376F43D01F4}"/>
                    </a:ext>
                  </a:extLst>
                </p:cNvPr>
                <p:cNvSpPr>
                  <a:spLocks/>
                </p:cNvSpPr>
                <p:nvPr/>
              </p:nvSpPr>
              <p:spPr bwMode="auto">
                <a:xfrm>
                  <a:off x="3309654" y="4645549"/>
                  <a:ext cx="146355" cy="146355"/>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a:extLst>
                    <a:ext uri="{FF2B5EF4-FFF2-40B4-BE49-F238E27FC236}">
                      <a16:creationId xmlns:a16="http://schemas.microsoft.com/office/drawing/2014/main" id="{900786C6-0912-4840-83C1-B7CBA35FA57B}"/>
                    </a:ext>
                  </a:extLst>
                </p:cNvPr>
                <p:cNvSpPr>
                  <a:spLocks/>
                </p:cNvSpPr>
                <p:nvPr/>
              </p:nvSpPr>
              <p:spPr bwMode="auto">
                <a:xfrm>
                  <a:off x="3501275"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a:extLst>
                    <a:ext uri="{FF2B5EF4-FFF2-40B4-BE49-F238E27FC236}">
                      <a16:creationId xmlns:a16="http://schemas.microsoft.com/office/drawing/2014/main" id="{04FC7124-00CD-4718-8025-1A5724B89671}"/>
                    </a:ext>
                  </a:extLst>
                </p:cNvPr>
                <p:cNvSpPr>
                  <a:spLocks/>
                </p:cNvSpPr>
                <p:nvPr/>
              </p:nvSpPr>
              <p:spPr bwMode="auto">
                <a:xfrm>
                  <a:off x="3693670"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a:extLst>
                    <a:ext uri="{FF2B5EF4-FFF2-40B4-BE49-F238E27FC236}">
                      <a16:creationId xmlns:a16="http://schemas.microsoft.com/office/drawing/2014/main" id="{F044F552-2EBD-43A1-87A1-BD56B579FD79}"/>
                    </a:ext>
                  </a:extLst>
                </p:cNvPr>
                <p:cNvSpPr>
                  <a:spLocks/>
                </p:cNvSpPr>
                <p:nvPr/>
              </p:nvSpPr>
              <p:spPr bwMode="auto">
                <a:xfrm>
                  <a:off x="3309654" y="4840873"/>
                  <a:ext cx="146355" cy="143426"/>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a:extLst>
                    <a:ext uri="{FF2B5EF4-FFF2-40B4-BE49-F238E27FC236}">
                      <a16:creationId xmlns:a16="http://schemas.microsoft.com/office/drawing/2014/main" id="{800DD941-192E-47E9-8657-BA00FA356CF3}"/>
                    </a:ext>
                  </a:extLst>
                </p:cNvPr>
                <p:cNvSpPr>
                  <a:spLocks/>
                </p:cNvSpPr>
                <p:nvPr/>
              </p:nvSpPr>
              <p:spPr bwMode="auto">
                <a:xfrm>
                  <a:off x="3501275"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a:extLst>
                    <a:ext uri="{FF2B5EF4-FFF2-40B4-BE49-F238E27FC236}">
                      <a16:creationId xmlns:a16="http://schemas.microsoft.com/office/drawing/2014/main" id="{39E16606-456D-4C70-9A8D-54A1A4D05FB5}"/>
                    </a:ext>
                  </a:extLst>
                </p:cNvPr>
                <p:cNvSpPr>
                  <a:spLocks/>
                </p:cNvSpPr>
                <p:nvPr/>
              </p:nvSpPr>
              <p:spPr bwMode="auto">
                <a:xfrm>
                  <a:off x="3693670"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a:extLst>
                    <a:ext uri="{FF2B5EF4-FFF2-40B4-BE49-F238E27FC236}">
                      <a16:creationId xmlns:a16="http://schemas.microsoft.com/office/drawing/2014/main" id="{EC1507B1-6055-4D9A-AE22-E1BAD1ED2B4C}"/>
                    </a:ext>
                  </a:extLst>
                </p:cNvPr>
                <p:cNvSpPr>
                  <a:spLocks/>
                </p:cNvSpPr>
                <p:nvPr/>
              </p:nvSpPr>
              <p:spPr bwMode="auto">
                <a:xfrm>
                  <a:off x="3855335" y="4185426"/>
                  <a:ext cx="243685" cy="866136"/>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a:extLst>
                    <a:ext uri="{FF2B5EF4-FFF2-40B4-BE49-F238E27FC236}">
                      <a16:creationId xmlns:a16="http://schemas.microsoft.com/office/drawing/2014/main" id="{C250909F-FE18-4007-BA76-2D166451B3E9}"/>
                    </a:ext>
                  </a:extLst>
                </p:cNvPr>
                <p:cNvSpPr/>
                <p:nvPr/>
              </p:nvSpPr>
              <p:spPr>
                <a:xfrm>
                  <a:off x="3828161" y="3793899"/>
                  <a:ext cx="233438" cy="38905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20" name="Google Shape;524;p27">
                  <a:extLst>
                    <a:ext uri="{FF2B5EF4-FFF2-40B4-BE49-F238E27FC236}">
                      <a16:creationId xmlns:a16="http://schemas.microsoft.com/office/drawing/2014/main" id="{FD03DDF0-CEEE-4A76-8219-DBD2ED84C4D7}"/>
                    </a:ext>
                  </a:extLst>
                </p:cNvPr>
                <p:cNvSpPr>
                  <a:spLocks/>
                </p:cNvSpPr>
                <p:nvPr/>
              </p:nvSpPr>
              <p:spPr bwMode="auto">
                <a:xfrm>
                  <a:off x="3855335" y="3905262"/>
                  <a:ext cx="170508" cy="182888"/>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a:extLst>
                    <a:ext uri="{FF2B5EF4-FFF2-40B4-BE49-F238E27FC236}">
                      <a16:creationId xmlns:a16="http://schemas.microsoft.com/office/drawing/2014/main" id="{BA3CC3E5-703B-4A2D-9389-9733EF8A8115}"/>
                    </a:ext>
                  </a:extLst>
                </p:cNvPr>
                <p:cNvSpPr>
                  <a:spLocks/>
                </p:cNvSpPr>
                <p:nvPr/>
              </p:nvSpPr>
              <p:spPr bwMode="auto">
                <a:xfrm>
                  <a:off x="3723681" y="3945499"/>
                  <a:ext cx="35870" cy="100260"/>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a:extLst>
                    <a:ext uri="{FF2B5EF4-FFF2-40B4-BE49-F238E27FC236}">
                      <a16:creationId xmlns:a16="http://schemas.microsoft.com/office/drawing/2014/main" id="{45222CCF-C19C-4AE9-8CFE-84F18EF8EE77}"/>
                    </a:ext>
                  </a:extLst>
                </p:cNvPr>
                <p:cNvSpPr>
                  <a:spLocks/>
                </p:cNvSpPr>
                <p:nvPr/>
              </p:nvSpPr>
              <p:spPr bwMode="auto">
                <a:xfrm>
                  <a:off x="3764636" y="3944007"/>
                  <a:ext cx="63671" cy="102471"/>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a:extLst>
                    <a:ext uri="{FF2B5EF4-FFF2-40B4-BE49-F238E27FC236}">
                      <a16:creationId xmlns:a16="http://schemas.microsoft.com/office/drawing/2014/main" id="{FFFE0E4F-A7FC-4A7A-AC30-CD007A258B45}"/>
                    </a:ext>
                  </a:extLst>
                </p:cNvPr>
                <p:cNvSpPr>
                  <a:spLocks/>
                </p:cNvSpPr>
                <p:nvPr/>
              </p:nvSpPr>
              <p:spPr bwMode="auto">
                <a:xfrm>
                  <a:off x="3829745" y="3991539"/>
                  <a:ext cx="65882" cy="57149"/>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a:extLst>
                    <a:ext uri="{FF2B5EF4-FFF2-40B4-BE49-F238E27FC236}">
                      <a16:creationId xmlns:a16="http://schemas.microsoft.com/office/drawing/2014/main" id="{F6D8E504-0C87-4A60-A162-F0DAAB2634E9}"/>
                    </a:ext>
                  </a:extLst>
                </p:cNvPr>
                <p:cNvSpPr>
                  <a:spLocks/>
                </p:cNvSpPr>
                <p:nvPr/>
              </p:nvSpPr>
              <p:spPr bwMode="auto">
                <a:xfrm>
                  <a:off x="3901430" y="3946218"/>
                  <a:ext cx="60023" cy="100260"/>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a:extLst>
                    <a:ext uri="{FF2B5EF4-FFF2-40B4-BE49-F238E27FC236}">
                      <a16:creationId xmlns:a16="http://schemas.microsoft.com/office/drawing/2014/main" id="{35D67148-E87C-4CCA-BCA2-D5732E4B1E86}"/>
                    </a:ext>
                  </a:extLst>
                </p:cNvPr>
                <p:cNvSpPr>
                  <a:spLocks/>
                </p:cNvSpPr>
                <p:nvPr/>
              </p:nvSpPr>
              <p:spPr bwMode="auto">
                <a:xfrm>
                  <a:off x="3885346" y="4261478"/>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a:extLst>
                    <a:ext uri="{FF2B5EF4-FFF2-40B4-BE49-F238E27FC236}">
                      <a16:creationId xmlns:a16="http://schemas.microsoft.com/office/drawing/2014/main" id="{50E7A320-2587-4C5C-96B1-57FCC2D321DD}"/>
                    </a:ext>
                  </a:extLst>
                </p:cNvPr>
                <p:cNvSpPr>
                  <a:spLocks/>
                </p:cNvSpPr>
                <p:nvPr/>
              </p:nvSpPr>
              <p:spPr bwMode="auto">
                <a:xfrm>
                  <a:off x="3885346" y="4453872"/>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a:extLst>
                    <a:ext uri="{FF2B5EF4-FFF2-40B4-BE49-F238E27FC236}">
                      <a16:creationId xmlns:a16="http://schemas.microsoft.com/office/drawing/2014/main" id="{077723E9-44AF-4242-AB80-9A2271E79AFE}"/>
                    </a:ext>
                  </a:extLst>
                </p:cNvPr>
                <p:cNvSpPr>
                  <a:spLocks/>
                </p:cNvSpPr>
                <p:nvPr/>
              </p:nvSpPr>
              <p:spPr bwMode="auto">
                <a:xfrm>
                  <a:off x="3885346" y="4645549"/>
                  <a:ext cx="143426" cy="338750"/>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a:extLst>
                <a:ext uri="{FF2B5EF4-FFF2-40B4-BE49-F238E27FC236}">
                  <a16:creationId xmlns:a16="http://schemas.microsoft.com/office/drawing/2014/main" id="{11894AA9-732A-4096-B6A8-085C19CA9FF8}"/>
                </a:ext>
              </a:extLst>
            </p:cNvPr>
            <p:cNvSpPr>
              <a:spLocks/>
            </p:cNvSpPr>
            <p:nvPr/>
          </p:nvSpPr>
          <p:spPr bwMode="auto">
            <a:xfrm>
              <a:off x="2415510" y="3608289"/>
              <a:ext cx="278008" cy="1899077"/>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a:extLst>
                <a:ext uri="{FF2B5EF4-FFF2-40B4-BE49-F238E27FC236}">
                  <a16:creationId xmlns:a16="http://schemas.microsoft.com/office/drawing/2014/main" id="{39A9D89F-7851-491D-9929-A2CE3D76F1E8}"/>
                </a:ext>
              </a:extLst>
            </p:cNvPr>
            <p:cNvSpPr>
              <a:spLocks/>
            </p:cNvSpPr>
            <p:nvPr/>
          </p:nvSpPr>
          <p:spPr bwMode="auto">
            <a:xfrm>
              <a:off x="2653282" y="3608289"/>
              <a:ext cx="40237" cy="1899077"/>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a:extLst>
                <a:ext uri="{FF2B5EF4-FFF2-40B4-BE49-F238E27FC236}">
                  <a16:creationId xmlns:a16="http://schemas.microsoft.com/office/drawing/2014/main" id="{761DE613-6FBC-4009-980F-40EB261A706E}"/>
                </a:ext>
              </a:extLst>
            </p:cNvPr>
            <p:cNvSpPr>
              <a:spLocks/>
            </p:cNvSpPr>
            <p:nvPr/>
          </p:nvSpPr>
          <p:spPr bwMode="auto">
            <a:xfrm>
              <a:off x="2510630" y="3669749"/>
              <a:ext cx="182888" cy="8843"/>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a:extLst>
                <a:ext uri="{FF2B5EF4-FFF2-40B4-BE49-F238E27FC236}">
                  <a16:creationId xmlns:a16="http://schemas.microsoft.com/office/drawing/2014/main" id="{476F0422-76B6-4589-A98E-6DA447294ADC}"/>
                </a:ext>
              </a:extLst>
            </p:cNvPr>
            <p:cNvSpPr>
              <a:spLocks/>
            </p:cNvSpPr>
            <p:nvPr/>
          </p:nvSpPr>
          <p:spPr bwMode="auto">
            <a:xfrm>
              <a:off x="2571316" y="3745856"/>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a:extLst>
                <a:ext uri="{FF2B5EF4-FFF2-40B4-BE49-F238E27FC236}">
                  <a16:creationId xmlns:a16="http://schemas.microsoft.com/office/drawing/2014/main" id="{AEB80981-24D9-4DF8-AFA7-A3888C70AAA5}"/>
                </a:ext>
              </a:extLst>
            </p:cNvPr>
            <p:cNvSpPr>
              <a:spLocks/>
            </p:cNvSpPr>
            <p:nvPr/>
          </p:nvSpPr>
          <p:spPr bwMode="auto">
            <a:xfrm>
              <a:off x="2571316" y="3848990"/>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a:extLst>
                <a:ext uri="{FF2B5EF4-FFF2-40B4-BE49-F238E27FC236}">
                  <a16:creationId xmlns:a16="http://schemas.microsoft.com/office/drawing/2014/main" id="{98B38ABC-7A69-4B19-A400-76ECEC425374}"/>
                </a:ext>
              </a:extLst>
            </p:cNvPr>
            <p:cNvSpPr>
              <a:spLocks/>
            </p:cNvSpPr>
            <p:nvPr/>
          </p:nvSpPr>
          <p:spPr bwMode="auto">
            <a:xfrm>
              <a:off x="2571316" y="3955771"/>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a:extLst>
                <a:ext uri="{FF2B5EF4-FFF2-40B4-BE49-F238E27FC236}">
                  <a16:creationId xmlns:a16="http://schemas.microsoft.com/office/drawing/2014/main" id="{96927284-A9B2-4D4D-8754-E3BA9FB43684}"/>
                </a:ext>
              </a:extLst>
            </p:cNvPr>
            <p:cNvSpPr>
              <a:spLocks/>
            </p:cNvSpPr>
            <p:nvPr/>
          </p:nvSpPr>
          <p:spPr bwMode="auto">
            <a:xfrm>
              <a:off x="2571316" y="412036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a:extLst>
                <a:ext uri="{FF2B5EF4-FFF2-40B4-BE49-F238E27FC236}">
                  <a16:creationId xmlns:a16="http://schemas.microsoft.com/office/drawing/2014/main" id="{8673A5B5-A901-478F-BE1A-175813679A11}"/>
                </a:ext>
              </a:extLst>
            </p:cNvPr>
            <p:cNvSpPr>
              <a:spLocks/>
            </p:cNvSpPr>
            <p:nvPr/>
          </p:nvSpPr>
          <p:spPr bwMode="auto">
            <a:xfrm>
              <a:off x="2571316" y="4227147"/>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a:extLst>
                <a:ext uri="{FF2B5EF4-FFF2-40B4-BE49-F238E27FC236}">
                  <a16:creationId xmlns:a16="http://schemas.microsoft.com/office/drawing/2014/main" id="{B8A96E1D-2B9A-4B19-AC6E-DDB2862D62D9}"/>
                </a:ext>
              </a:extLst>
            </p:cNvPr>
            <p:cNvSpPr>
              <a:spLocks/>
            </p:cNvSpPr>
            <p:nvPr/>
          </p:nvSpPr>
          <p:spPr bwMode="auto">
            <a:xfrm>
              <a:off x="2571316" y="4333984"/>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a:extLst>
                <a:ext uri="{FF2B5EF4-FFF2-40B4-BE49-F238E27FC236}">
                  <a16:creationId xmlns:a16="http://schemas.microsoft.com/office/drawing/2014/main" id="{5B15A03D-06C1-419B-81C9-B7CB0BACA627}"/>
                </a:ext>
              </a:extLst>
            </p:cNvPr>
            <p:cNvSpPr>
              <a:spLocks/>
            </p:cNvSpPr>
            <p:nvPr/>
          </p:nvSpPr>
          <p:spPr bwMode="auto">
            <a:xfrm>
              <a:off x="2571316" y="4495649"/>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a:extLst>
                <a:ext uri="{FF2B5EF4-FFF2-40B4-BE49-F238E27FC236}">
                  <a16:creationId xmlns:a16="http://schemas.microsoft.com/office/drawing/2014/main" id="{9249D91C-AF4C-4E2F-9BF8-95A0EE7537F9}"/>
                </a:ext>
              </a:extLst>
            </p:cNvPr>
            <p:cNvSpPr>
              <a:spLocks/>
            </p:cNvSpPr>
            <p:nvPr/>
          </p:nvSpPr>
          <p:spPr bwMode="auto">
            <a:xfrm>
              <a:off x="2571316" y="4598782"/>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a:extLst>
                <a:ext uri="{FF2B5EF4-FFF2-40B4-BE49-F238E27FC236}">
                  <a16:creationId xmlns:a16="http://schemas.microsoft.com/office/drawing/2014/main" id="{C917EB53-A407-448A-AA74-5EC1BCA794D3}"/>
                </a:ext>
              </a:extLst>
            </p:cNvPr>
            <p:cNvSpPr>
              <a:spLocks/>
            </p:cNvSpPr>
            <p:nvPr/>
          </p:nvSpPr>
          <p:spPr bwMode="auto">
            <a:xfrm>
              <a:off x="2571316" y="4705564"/>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a:extLst>
                <a:ext uri="{FF2B5EF4-FFF2-40B4-BE49-F238E27FC236}">
                  <a16:creationId xmlns:a16="http://schemas.microsoft.com/office/drawing/2014/main" id="{3AB951B5-A6D2-40CE-A29E-0C2939F4EE1E}"/>
                </a:ext>
              </a:extLst>
            </p:cNvPr>
            <p:cNvSpPr>
              <a:spLocks/>
            </p:cNvSpPr>
            <p:nvPr/>
          </p:nvSpPr>
          <p:spPr bwMode="auto">
            <a:xfrm>
              <a:off x="2571316" y="4867229"/>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a:extLst>
                <a:ext uri="{FF2B5EF4-FFF2-40B4-BE49-F238E27FC236}">
                  <a16:creationId xmlns:a16="http://schemas.microsoft.com/office/drawing/2014/main" id="{69B47431-2B39-4A63-9BCC-F7407B7117ED}"/>
                </a:ext>
              </a:extLst>
            </p:cNvPr>
            <p:cNvSpPr>
              <a:spLocks/>
            </p:cNvSpPr>
            <p:nvPr/>
          </p:nvSpPr>
          <p:spPr bwMode="auto">
            <a:xfrm>
              <a:off x="2571316" y="4974010"/>
              <a:ext cx="122202" cy="8843"/>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a:extLst>
                <a:ext uri="{FF2B5EF4-FFF2-40B4-BE49-F238E27FC236}">
                  <a16:creationId xmlns:a16="http://schemas.microsoft.com/office/drawing/2014/main" id="{E51FF15A-F748-4509-92CB-97D835332108}"/>
                </a:ext>
              </a:extLst>
            </p:cNvPr>
            <p:cNvSpPr>
              <a:spLocks/>
            </p:cNvSpPr>
            <p:nvPr/>
          </p:nvSpPr>
          <p:spPr bwMode="auto">
            <a:xfrm>
              <a:off x="2571316" y="5080847"/>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a:extLst>
                <a:ext uri="{FF2B5EF4-FFF2-40B4-BE49-F238E27FC236}">
                  <a16:creationId xmlns:a16="http://schemas.microsoft.com/office/drawing/2014/main" id="{11B10E14-2B1F-4083-B8CA-867BA81A4E1F}"/>
                </a:ext>
              </a:extLst>
            </p:cNvPr>
            <p:cNvSpPr>
              <a:spLocks/>
            </p:cNvSpPr>
            <p:nvPr/>
          </p:nvSpPr>
          <p:spPr bwMode="auto">
            <a:xfrm>
              <a:off x="2571316" y="5242512"/>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a:extLst>
                <a:ext uri="{FF2B5EF4-FFF2-40B4-BE49-F238E27FC236}">
                  <a16:creationId xmlns:a16="http://schemas.microsoft.com/office/drawing/2014/main" id="{86D823AC-C53E-4CF4-9AFB-B055C2D83314}"/>
                </a:ext>
              </a:extLst>
            </p:cNvPr>
            <p:cNvSpPr>
              <a:spLocks/>
            </p:cNvSpPr>
            <p:nvPr/>
          </p:nvSpPr>
          <p:spPr bwMode="auto">
            <a:xfrm>
              <a:off x="2571316" y="534857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a:extLst>
                <a:ext uri="{FF2B5EF4-FFF2-40B4-BE49-F238E27FC236}">
                  <a16:creationId xmlns:a16="http://schemas.microsoft.com/office/drawing/2014/main" id="{F2D3A855-F8BA-48C3-B59A-91EC41A3AF3D}"/>
                </a:ext>
              </a:extLst>
            </p:cNvPr>
            <p:cNvSpPr>
              <a:spLocks/>
            </p:cNvSpPr>
            <p:nvPr/>
          </p:nvSpPr>
          <p:spPr bwMode="auto">
            <a:xfrm>
              <a:off x="2571316" y="5452427"/>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a:extLst>
                <a:ext uri="{FF2B5EF4-FFF2-40B4-BE49-F238E27FC236}">
                  <a16:creationId xmlns:a16="http://schemas.microsoft.com/office/drawing/2014/main" id="{6F0DB8EB-0A0D-48D8-B545-BD41D821C87A}"/>
                </a:ext>
              </a:extLst>
            </p:cNvPr>
            <p:cNvSpPr>
              <a:spLocks/>
            </p:cNvSpPr>
            <p:nvPr/>
          </p:nvSpPr>
          <p:spPr bwMode="auto">
            <a:xfrm>
              <a:off x="2510630" y="4041384"/>
              <a:ext cx="182888" cy="12491"/>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a:extLst>
                <a:ext uri="{FF2B5EF4-FFF2-40B4-BE49-F238E27FC236}">
                  <a16:creationId xmlns:a16="http://schemas.microsoft.com/office/drawing/2014/main" id="{F96D81F5-9FAD-4374-8383-DCA3EE05328B}"/>
                </a:ext>
              </a:extLst>
            </p:cNvPr>
            <p:cNvSpPr>
              <a:spLocks/>
            </p:cNvSpPr>
            <p:nvPr/>
          </p:nvSpPr>
          <p:spPr bwMode="auto">
            <a:xfrm>
              <a:off x="2510630" y="4415894"/>
              <a:ext cx="182888" cy="9562"/>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a:extLst>
                <a:ext uri="{FF2B5EF4-FFF2-40B4-BE49-F238E27FC236}">
                  <a16:creationId xmlns:a16="http://schemas.microsoft.com/office/drawing/2014/main" id="{737FE5C4-9AE0-48E7-9BE5-7DEC08C76237}"/>
                </a:ext>
              </a:extLst>
            </p:cNvPr>
            <p:cNvSpPr>
              <a:spLocks/>
            </p:cNvSpPr>
            <p:nvPr/>
          </p:nvSpPr>
          <p:spPr bwMode="auto">
            <a:xfrm>
              <a:off x="2510630" y="4788248"/>
              <a:ext cx="182888" cy="8843"/>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a:extLst>
                <a:ext uri="{FF2B5EF4-FFF2-40B4-BE49-F238E27FC236}">
                  <a16:creationId xmlns:a16="http://schemas.microsoft.com/office/drawing/2014/main" id="{14BCCC95-03E1-44EB-99AF-D96A14D8248B}"/>
                </a:ext>
              </a:extLst>
            </p:cNvPr>
            <p:cNvSpPr>
              <a:spLocks/>
            </p:cNvSpPr>
            <p:nvPr/>
          </p:nvSpPr>
          <p:spPr bwMode="auto">
            <a:xfrm>
              <a:off x="2510630" y="5162757"/>
              <a:ext cx="182888" cy="9562"/>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a:extLst>
                <a:ext uri="{FF2B5EF4-FFF2-40B4-BE49-F238E27FC236}">
                  <a16:creationId xmlns:a16="http://schemas.microsoft.com/office/drawing/2014/main" id="{02B7702E-46F0-423D-B667-9CB2E6D12E52}"/>
                </a:ext>
              </a:extLst>
            </p:cNvPr>
            <p:cNvSpPr/>
            <p:nvPr/>
          </p:nvSpPr>
          <p:spPr>
            <a:xfrm>
              <a:off x="259721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0" name="Google Shape;555;p27">
              <a:extLst>
                <a:ext uri="{FF2B5EF4-FFF2-40B4-BE49-F238E27FC236}">
                  <a16:creationId xmlns:a16="http://schemas.microsoft.com/office/drawing/2014/main" id="{B6360B5D-AABD-450C-BB35-7A02E01D1463}"/>
                </a:ext>
              </a:extLst>
            </p:cNvPr>
            <p:cNvSpPr>
              <a:spLocks/>
            </p:cNvSpPr>
            <p:nvPr/>
          </p:nvSpPr>
          <p:spPr bwMode="auto">
            <a:xfrm>
              <a:off x="2607905" y="4617077"/>
              <a:ext cx="286796" cy="744266"/>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a:extLst>
                <a:ext uri="{FF2B5EF4-FFF2-40B4-BE49-F238E27FC236}">
                  <a16:creationId xmlns:a16="http://schemas.microsoft.com/office/drawing/2014/main" id="{B773C462-5DC3-4BDC-971A-C09E4DB16DFE}"/>
                </a:ext>
              </a:extLst>
            </p:cNvPr>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557;p27">
              <a:extLst>
                <a:ext uri="{FF2B5EF4-FFF2-40B4-BE49-F238E27FC236}">
                  <a16:creationId xmlns:a16="http://schemas.microsoft.com/office/drawing/2014/main" id="{B6A5AAF9-2ECA-4690-AC51-8074D8E01839}"/>
                </a:ext>
              </a:extLst>
            </p:cNvPr>
            <p:cNvSpPr/>
            <p:nvPr/>
          </p:nvSpPr>
          <p:spPr>
            <a:xfrm>
              <a:off x="2525752" y="3916353"/>
              <a:ext cx="395414"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558;p27">
              <a:extLst>
                <a:ext uri="{FF2B5EF4-FFF2-40B4-BE49-F238E27FC236}">
                  <a16:creationId xmlns:a16="http://schemas.microsoft.com/office/drawing/2014/main" id="{BFFC5FFB-2D35-4B88-A538-9471ED3698AE}"/>
                </a:ext>
              </a:extLst>
            </p:cNvPr>
            <p:cNvSpPr>
              <a:spLocks/>
            </p:cNvSpPr>
            <p:nvPr/>
          </p:nvSpPr>
          <p:spPr bwMode="auto">
            <a:xfrm>
              <a:off x="2568387" y="4063935"/>
              <a:ext cx="246559" cy="224009"/>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a:extLst>
                <a:ext uri="{FF2B5EF4-FFF2-40B4-BE49-F238E27FC236}">
                  <a16:creationId xmlns:a16="http://schemas.microsoft.com/office/drawing/2014/main" id="{D7899A7D-BCFC-4E93-8370-78E9AED9347A}"/>
                </a:ext>
              </a:extLst>
            </p:cNvPr>
            <p:cNvSpPr>
              <a:spLocks/>
            </p:cNvSpPr>
            <p:nvPr/>
          </p:nvSpPr>
          <p:spPr bwMode="auto">
            <a:xfrm>
              <a:off x="2586681" y="4259646"/>
              <a:ext cx="216603" cy="130382"/>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a:extLst>
                <a:ext uri="{FF2B5EF4-FFF2-40B4-BE49-F238E27FC236}">
                  <a16:creationId xmlns:a16="http://schemas.microsoft.com/office/drawing/2014/main" id="{3FC5C919-A6B2-40A0-AA67-D0144FB97B8F}"/>
                </a:ext>
              </a:extLst>
            </p:cNvPr>
            <p:cNvSpPr>
              <a:spLocks/>
            </p:cNvSpPr>
            <p:nvPr/>
          </p:nvSpPr>
          <p:spPr bwMode="auto">
            <a:xfrm rot="41933">
              <a:off x="2590197" y="4314548"/>
              <a:ext cx="215526" cy="77273"/>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a:extLst>
                <a:ext uri="{FF2B5EF4-FFF2-40B4-BE49-F238E27FC236}">
                  <a16:creationId xmlns:a16="http://schemas.microsoft.com/office/drawing/2014/main" id="{858D6EB7-751E-4F7B-9EAD-DB5077210D85}"/>
                </a:ext>
              </a:extLst>
            </p:cNvPr>
            <p:cNvSpPr>
              <a:spLocks/>
            </p:cNvSpPr>
            <p:nvPr/>
          </p:nvSpPr>
          <p:spPr bwMode="auto">
            <a:xfrm>
              <a:off x="2724193" y="5007670"/>
              <a:ext cx="239982" cy="24213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a:extLst>
                <a:ext uri="{FF2B5EF4-FFF2-40B4-BE49-F238E27FC236}">
                  <a16:creationId xmlns:a16="http://schemas.microsoft.com/office/drawing/2014/main" id="{4B78967F-7DF1-421C-9CD8-37E73255276C}"/>
                </a:ext>
              </a:extLst>
            </p:cNvPr>
            <p:cNvSpPr>
              <a:spLocks/>
            </p:cNvSpPr>
            <p:nvPr/>
          </p:nvSpPr>
          <p:spPr bwMode="auto">
            <a:xfrm>
              <a:off x="2730052" y="4358081"/>
              <a:ext cx="356326" cy="853756"/>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a:extLst>
                <a:ext uri="{FF2B5EF4-FFF2-40B4-BE49-F238E27FC236}">
                  <a16:creationId xmlns:a16="http://schemas.microsoft.com/office/drawing/2014/main" id="{FFBAEC1D-B5CB-4B18-81F0-3E9073F6CD93}"/>
                </a:ext>
              </a:extLst>
            </p:cNvPr>
            <p:cNvSpPr>
              <a:spLocks/>
            </p:cNvSpPr>
            <p:nvPr/>
          </p:nvSpPr>
          <p:spPr bwMode="auto">
            <a:xfrm>
              <a:off x="2842692" y="4373447"/>
              <a:ext cx="243685" cy="838391"/>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a:extLst>
                <a:ext uri="{FF2B5EF4-FFF2-40B4-BE49-F238E27FC236}">
                  <a16:creationId xmlns:a16="http://schemas.microsoft.com/office/drawing/2014/main" id="{D01E6B28-5AEA-4ED8-AD0A-543854866F9E}"/>
                </a:ext>
              </a:extLst>
            </p:cNvPr>
            <p:cNvSpPr>
              <a:spLocks/>
            </p:cNvSpPr>
            <p:nvPr/>
          </p:nvSpPr>
          <p:spPr bwMode="auto">
            <a:xfrm>
              <a:off x="2846063" y="4187684"/>
              <a:ext cx="240314" cy="242083"/>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a:extLst>
                <a:ext uri="{FF2B5EF4-FFF2-40B4-BE49-F238E27FC236}">
                  <a16:creationId xmlns:a16="http://schemas.microsoft.com/office/drawing/2014/main" id="{8AE2B92B-B27E-4245-869D-5B45E7909572}"/>
                </a:ext>
              </a:extLst>
            </p:cNvPr>
            <p:cNvSpPr>
              <a:spLocks/>
            </p:cNvSpPr>
            <p:nvPr/>
          </p:nvSpPr>
          <p:spPr bwMode="auto">
            <a:xfrm>
              <a:off x="2942952" y="4186493"/>
              <a:ext cx="79755" cy="77267"/>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a:extLst>
                <a:ext uri="{FF2B5EF4-FFF2-40B4-BE49-F238E27FC236}">
                  <a16:creationId xmlns:a16="http://schemas.microsoft.com/office/drawing/2014/main" id="{9AEDB0CE-2E04-41A6-8281-1B4792190471}"/>
                </a:ext>
              </a:extLst>
            </p:cNvPr>
            <p:cNvSpPr>
              <a:spLocks/>
            </p:cNvSpPr>
            <p:nvPr/>
          </p:nvSpPr>
          <p:spPr bwMode="auto">
            <a:xfrm>
              <a:off x="2339458" y="4663117"/>
              <a:ext cx="777649" cy="963467"/>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a:extLst>
                <a:ext uri="{FF2B5EF4-FFF2-40B4-BE49-F238E27FC236}">
                  <a16:creationId xmlns:a16="http://schemas.microsoft.com/office/drawing/2014/main" id="{5FE12933-5630-4239-954F-19F7D8B33A86}"/>
                </a:ext>
              </a:extLst>
            </p:cNvPr>
            <p:cNvSpPr>
              <a:spLocks/>
            </p:cNvSpPr>
            <p:nvPr/>
          </p:nvSpPr>
          <p:spPr bwMode="auto">
            <a:xfrm>
              <a:off x="2375983" y="4821897"/>
              <a:ext cx="741115" cy="804661"/>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a:extLst>
                <a:ext uri="{FF2B5EF4-FFF2-40B4-BE49-F238E27FC236}">
                  <a16:creationId xmlns:a16="http://schemas.microsoft.com/office/drawing/2014/main" id="{70A78B6A-84D2-4B26-9208-912858FD818C}"/>
                </a:ext>
              </a:extLst>
            </p:cNvPr>
            <p:cNvSpPr/>
            <p:nvPr/>
          </p:nvSpPr>
          <p:spPr>
            <a:xfrm>
              <a:off x="2435235" y="4872304"/>
              <a:ext cx="45893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4" name="Google Shape;569;p27">
              <a:extLst>
                <a:ext uri="{FF2B5EF4-FFF2-40B4-BE49-F238E27FC236}">
                  <a16:creationId xmlns:a16="http://schemas.microsoft.com/office/drawing/2014/main" id="{625D24B7-6387-4143-A232-CF2095C9BE16}"/>
                </a:ext>
              </a:extLst>
            </p:cNvPr>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5" name="Google Shape;570;p27">
              <a:extLst>
                <a:ext uri="{FF2B5EF4-FFF2-40B4-BE49-F238E27FC236}">
                  <a16:creationId xmlns:a16="http://schemas.microsoft.com/office/drawing/2014/main" id="{4F7B5519-49C9-492D-9C3C-0EF7FEB1C91F}"/>
                </a:ext>
              </a:extLst>
            </p:cNvPr>
            <p:cNvSpPr>
              <a:spLocks/>
            </p:cNvSpPr>
            <p:nvPr/>
          </p:nvSpPr>
          <p:spPr bwMode="auto">
            <a:xfrm>
              <a:off x="2894646" y="4821907"/>
              <a:ext cx="658432" cy="76814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a:extLst>
                <a:ext uri="{FF2B5EF4-FFF2-40B4-BE49-F238E27FC236}">
                  <a16:creationId xmlns:a16="http://schemas.microsoft.com/office/drawing/2014/main" id="{555779E4-7944-4259-9D97-FCE927878FBE}"/>
                </a:ext>
              </a:extLst>
            </p:cNvPr>
            <p:cNvSpPr>
              <a:spLocks/>
            </p:cNvSpPr>
            <p:nvPr/>
          </p:nvSpPr>
          <p:spPr bwMode="auto">
            <a:xfrm>
              <a:off x="2927587" y="4821907"/>
              <a:ext cx="625491" cy="76814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a:extLst>
                <a:ext uri="{FF2B5EF4-FFF2-40B4-BE49-F238E27FC236}">
                  <a16:creationId xmlns:a16="http://schemas.microsoft.com/office/drawing/2014/main" id="{70E4A2F7-4115-4C99-B8F6-8B2E20F0D59F}"/>
                </a:ext>
              </a:extLst>
            </p:cNvPr>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id="{A8B0A3A6-A9FD-44E6-9A6F-CDC930A8E1B7}"/>
                  </a:ext>
                </a:extLst>
              </p:cNvPr>
              <p:cNvSpPr>
                <a:spLocks/>
              </p:cNvSpPr>
              <p:nvPr/>
            </p:nvSpPr>
            <p:spPr bwMode="auto">
              <a:xfrm>
                <a:off x="2774143" y="4562865"/>
                <a:ext cx="112751" cy="98104"/>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a:extLst>
                  <a:ext uri="{FF2B5EF4-FFF2-40B4-BE49-F238E27FC236}">
                    <a16:creationId xmlns:a16="http://schemas.microsoft.com/office/drawing/2014/main" id="{BC458736-532C-4E7D-B4BE-D439F845A404}"/>
                  </a:ext>
                </a:extLst>
              </p:cNvPr>
              <p:cNvSpPr>
                <a:spLocks/>
              </p:cNvSpPr>
              <p:nvPr/>
            </p:nvSpPr>
            <p:spPr bwMode="auto">
              <a:xfrm>
                <a:off x="2897782" y="4536556"/>
                <a:ext cx="65882" cy="66600"/>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a:extLst>
                  <a:ext uri="{FF2B5EF4-FFF2-40B4-BE49-F238E27FC236}">
                    <a16:creationId xmlns:a16="http://schemas.microsoft.com/office/drawing/2014/main" id="{2BD142E4-CA90-4FBA-B95A-5C5507545A28}"/>
                  </a:ext>
                </a:extLst>
              </p:cNvPr>
              <p:cNvSpPr>
                <a:spLocks/>
              </p:cNvSpPr>
              <p:nvPr/>
            </p:nvSpPr>
            <p:spPr bwMode="auto">
              <a:xfrm>
                <a:off x="2967311" y="4565794"/>
                <a:ext cx="127287" cy="127342"/>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a:extLst>
                <a:ext uri="{FF2B5EF4-FFF2-40B4-BE49-F238E27FC236}">
                  <a16:creationId xmlns:a16="http://schemas.microsoft.com/office/drawing/2014/main" id="{96EA1C24-37F0-4DDF-97CA-D6771B7459DF}"/>
                </a:ext>
              </a:extLst>
            </p:cNvPr>
            <p:cNvSpPr>
              <a:spLocks/>
            </p:cNvSpPr>
            <p:nvPr/>
          </p:nvSpPr>
          <p:spPr bwMode="auto">
            <a:xfrm>
              <a:off x="3028510" y="5577559"/>
              <a:ext cx="389985" cy="49024"/>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a:extLst>
              <a:ext uri="{FF2B5EF4-FFF2-40B4-BE49-F238E27FC236}">
                <a16:creationId xmlns:a16="http://schemas.microsoft.com/office/drawing/2014/main" id="{7D772439-2600-4695-9205-5019F0CDD3C6}"/>
              </a:ext>
            </a:extLst>
          </p:cNvPr>
          <p:cNvSpPr>
            <a:spLocks/>
          </p:cNvSpPr>
          <p:nvPr/>
        </p:nvSpPr>
        <p:spPr bwMode="auto">
          <a:xfrm>
            <a:off x="3308350" y="6418263"/>
            <a:ext cx="265113"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a:extLst>
              <a:ext uri="{FF2B5EF4-FFF2-40B4-BE49-F238E27FC236}">
                <a16:creationId xmlns:a16="http://schemas.microsoft.com/office/drawing/2014/main" id="{047789A8-B090-40C5-A379-D2A5C2E099CB}"/>
              </a:ext>
            </a:extLst>
          </p:cNvPr>
          <p:cNvGrpSpPr>
            <a:grpSpLocks/>
          </p:cNvGrpSpPr>
          <p:nvPr userDrawn="1"/>
        </p:nvGrpSpPr>
        <p:grpSpPr bwMode="auto">
          <a:xfrm>
            <a:off x="1524000" y="5626100"/>
            <a:ext cx="9320213" cy="1231900"/>
            <a:chOff x="1524301" y="5626805"/>
            <a:chExt cx="9320239" cy="1231195"/>
          </a:xfrm>
        </p:grpSpPr>
        <p:sp>
          <p:nvSpPr>
            <p:cNvPr id="230" name="Google Shape;577;p27">
              <a:extLst>
                <a:ext uri="{FF2B5EF4-FFF2-40B4-BE49-F238E27FC236}">
                  <a16:creationId xmlns:a16="http://schemas.microsoft.com/office/drawing/2014/main" id="{2FEC98C4-AB21-46A7-B870-81155F6C8FFB}"/>
                </a:ext>
              </a:extLst>
            </p:cNvPr>
            <p:cNvSpPr>
              <a:spLocks/>
            </p:cNvSpPr>
            <p:nvPr/>
          </p:nvSpPr>
          <p:spPr bwMode="auto">
            <a:xfrm>
              <a:off x="3307961" y="6403010"/>
              <a:ext cx="265628" cy="451390"/>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a:extLst>
                <a:ext uri="{FF2B5EF4-FFF2-40B4-BE49-F238E27FC236}">
                  <a16:creationId xmlns:a16="http://schemas.microsoft.com/office/drawing/2014/main" id="{8B650D4E-7F9B-42B2-A4A3-F9FAFB30E533}"/>
                </a:ext>
              </a:extLst>
            </p:cNvPr>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id="{3CD6746B-1C00-4FEB-A0A2-E8CCADD1E442}"/>
                  </a:ext>
                </a:extLst>
              </p:cNvPr>
              <p:cNvSpPr>
                <a:spLocks/>
              </p:cNvSpPr>
              <p:nvPr/>
            </p:nvSpPr>
            <p:spPr bwMode="auto">
              <a:xfrm>
                <a:off x="929285" y="5051507"/>
                <a:ext cx="7315206" cy="420715"/>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a:extLst>
                  <a:ext uri="{FF2B5EF4-FFF2-40B4-BE49-F238E27FC236}">
                    <a16:creationId xmlns:a16="http://schemas.microsoft.com/office/drawing/2014/main" id="{9695BDBD-57F8-484B-B619-0C3340A42AB2}"/>
                  </a:ext>
                </a:extLst>
              </p:cNvPr>
              <p:cNvSpPr>
                <a:spLocks/>
              </p:cNvSpPr>
              <p:nvPr/>
            </p:nvSpPr>
            <p:spPr bwMode="auto">
              <a:xfrm>
                <a:off x="929285" y="5051507"/>
                <a:ext cx="7315206" cy="133919"/>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a:extLst>
                  <a:ext uri="{FF2B5EF4-FFF2-40B4-BE49-F238E27FC236}">
                    <a16:creationId xmlns:a16="http://schemas.microsoft.com/office/drawing/2014/main" id="{B980CAF7-77DC-4C19-ADC1-65691B336798}"/>
                  </a:ext>
                </a:extLst>
              </p:cNvPr>
              <p:cNvSpPr>
                <a:spLocks/>
              </p:cNvSpPr>
              <p:nvPr/>
            </p:nvSpPr>
            <p:spPr bwMode="auto">
              <a:xfrm>
                <a:off x="6668743" y="5831311"/>
                <a:ext cx="264854" cy="451390"/>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a:extLst>
                  <a:ext uri="{FF2B5EF4-FFF2-40B4-BE49-F238E27FC236}">
                    <a16:creationId xmlns:a16="http://schemas.microsoft.com/office/drawing/2014/main" id="{4E70B036-5689-49CA-9EF4-DECFE77BE9D0}"/>
                  </a:ext>
                </a:extLst>
              </p:cNvPr>
              <p:cNvSpPr>
                <a:spLocks/>
              </p:cNvSpPr>
              <p:nvPr/>
            </p:nvSpPr>
            <p:spPr bwMode="auto">
              <a:xfrm>
                <a:off x="6668743" y="5831311"/>
                <a:ext cx="264854" cy="164649"/>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a:extLst>
                  <a:ext uri="{FF2B5EF4-FFF2-40B4-BE49-F238E27FC236}">
                    <a16:creationId xmlns:a16="http://schemas.microsoft.com/office/drawing/2014/main" id="{8F5C9267-9FB0-44EA-B667-4DC642F15A5A}"/>
                  </a:ext>
                </a:extLst>
              </p:cNvPr>
              <p:cNvSpPr>
                <a:spLocks/>
              </p:cNvSpPr>
              <p:nvPr/>
            </p:nvSpPr>
            <p:spPr bwMode="auto">
              <a:xfrm>
                <a:off x="1654207" y="5472167"/>
                <a:ext cx="5864644" cy="359200"/>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a:extLst>
                  <a:ext uri="{FF2B5EF4-FFF2-40B4-BE49-F238E27FC236}">
                    <a16:creationId xmlns:a16="http://schemas.microsoft.com/office/drawing/2014/main" id="{F92A4D0A-BA00-4BC5-900C-9C3876B7062E}"/>
                  </a:ext>
                </a:extLst>
              </p:cNvPr>
              <p:cNvSpPr>
                <a:spLocks/>
              </p:cNvSpPr>
              <p:nvPr/>
            </p:nvSpPr>
            <p:spPr bwMode="auto">
              <a:xfrm>
                <a:off x="1654207" y="5472167"/>
                <a:ext cx="5864644" cy="1763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2387007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493D449F-7005-47F2-AC7D-710EE1900733}"/>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8068C7A2-2F55-42B9-8B8E-95701638D46A}"/>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84E611A3-79F9-4847-9BBD-E49AB389C5FF}"/>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65E813FF-EF01-4336-81E8-51D1B9D10F01}"/>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C158E0FA-921C-4A22-8365-2980C38DC717}"/>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53CDA622-C623-4C58-B518-85817E115D18}"/>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3F740F88-B557-494E-87AD-B5195040DE90}"/>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EC8A9BCA-F061-4AF6-B810-68F25CFC9BF1}"/>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5BD3D540-4EE4-47A5-839F-E2F381FEAB21}"/>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2181ABC1-7F37-4D7D-9D6F-781D868085D3}"/>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FCA5FAE2-B567-4E80-9687-3443C5663891}"/>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96958D08-1744-4D89-9608-8698CC9F5236}"/>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B476206D-7DCA-4874-BB9D-598DC16A8E60}"/>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B72C7833-6428-4D32-AE92-CEFE568423A7}"/>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A00E535D-2D17-4A69-ADED-6E7FCEE2E638}"/>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4C308154-5D2D-4342-ADC9-966EF88BF0AD}"/>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1A947913-6B85-4653-B85B-43ABEF5F4F9E}"/>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0316F02D-0CB0-431D-BDCF-DF3246027922}"/>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CCAB6CF7-3BAF-474B-884F-E44FDB00450E}"/>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565BBB97-ABFA-48AF-912C-EE1549BD3E42}"/>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2AEF8190-DE7B-4806-AC2E-740AB760A1A5}"/>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AFB2A766-A60B-493D-A72D-D72260068738}"/>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C5590502-BF6D-46E1-A2CD-F02684665D49}"/>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BA7459B7-EBCA-489E-A05E-899EE94ACAAF}"/>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A7E6ECFD-1A02-48F7-8FD8-B927AC374A6B}"/>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248451E1-5AC1-4114-8FCF-A7931859BD58}"/>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8B65A07B-2399-4E7D-BF27-CBC6E5E6C9BB}"/>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BF5E97CD-E966-4817-B829-18B8BCEF2045}"/>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1C22E7FF-C5CD-41EC-81A4-C4D32AB00F9F}"/>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9E3E59D3-EF2A-44ED-8CFC-FAB01E26BBB3}"/>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E240CE55-6BDC-4672-9806-71A9ECB0D9EF}"/>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E5436297-9DCE-497F-9641-94505C6ECCF5}"/>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C8091C63-3244-4EAB-93B5-5932618DEDB2}"/>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ED33CD12-77F8-4529-AB23-D334320D4C23}"/>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B4196B93-CF44-4DF1-B549-2967659FAF79}"/>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D1D3C9AB-D150-4F2A-AC8D-1078B1675F6F}"/>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2C66A8CB-D534-4094-A6A1-7C1DECF1B0D3}"/>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85E16CED-ADBF-45B2-808E-FA9E76E41F50}"/>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C4898B2D-5759-4DB5-9C07-084EFEB73B09}"/>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4EF406AB-6FD5-473C-AD81-54D884985795}"/>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C730DCE5-E5D6-4918-8234-C6FE7E862B49}"/>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985DFC9A-17FD-4E54-BE4D-ACCD163F4E2B}"/>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2D2CB16A-FC05-4198-B180-E45B66EC1447}"/>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F69FFF67-A28A-41D4-98E9-0333738377F9}"/>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F19BEAB7-4BD8-43C0-8DA9-42F7B5C7FD08}"/>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D01C08AE-152D-4E89-AD97-F6A7AD31C45C}"/>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4A8D408A-798A-4724-98E4-B1987047501F}"/>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177BD6F7-3807-4E1B-957C-B5E0B64DC328}"/>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B3658243-AADD-4649-BF6F-91A32C33799A}"/>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3D786D66-8AAC-4408-81E5-11F9346755C4}"/>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5E5E0B8D-D610-4443-B13C-8B56B939FB23}"/>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2B8C5C51-0F27-46ED-8FD7-E98A7510DBD3}"/>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46C21EAF-C363-453C-B0C3-327DD1BC92B4}"/>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8D5134A3-D7BA-422F-B132-EC23E64EA21B}"/>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BD30C2C6-3DAE-4A11-B069-122941A03355}"/>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CC9F259A-4448-4949-9610-DC6B073AFC11}"/>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73E82E2C-13F0-41D8-AE15-892767E18181}"/>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A2554453-0764-4177-8E35-9A8D947C8034}"/>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9E0E3602-21C0-44BA-A0A6-72F21B6BF47A}"/>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4D4F7B48-34CD-4493-8C82-7D398686ECD7}"/>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59D69E5F-4D99-4110-BE57-BBF68D631822}"/>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C1381FDE-D94F-46E8-BA4D-7A867DEB901F}"/>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4E5A2AF4-91E8-4405-9DCB-4B9D0E58E1EE}"/>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6CD6FA5A-D863-48DA-80AF-B363BA5E7912}"/>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29E572F6-52F2-483E-A2AB-F6E9B8E5A950}"/>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BEF4D209-E09D-4227-AC12-C4978B4B6F07}"/>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1E2BA7D9-A736-43F9-9D11-C717B7D71C99}"/>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8DB5C303-E802-4107-8866-D8D144C681B1}"/>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469CC1C0-48D6-479D-BFB8-6AFEC9BFA6D1}"/>
              </a:ext>
            </a:extLst>
          </p:cNvPr>
          <p:cNvSpPr/>
          <p:nvPr userDrawn="1"/>
        </p:nvSpPr>
        <p:spPr>
          <a:xfrm rot="126755">
            <a:off x="3092450" y="1090613"/>
            <a:ext cx="5549900"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6DF3BC38-388C-4146-84C2-97D0D6801D11}"/>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D844441E-BBD5-4596-BEA7-C22869242766}"/>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211;p3">
            <a:extLst>
              <a:ext uri="{FF2B5EF4-FFF2-40B4-BE49-F238E27FC236}">
                <a16:creationId xmlns:a16="http://schemas.microsoft.com/office/drawing/2014/main" id="{D61D4161-6A4D-4C72-8A1C-D756AE4A49C3}"/>
              </a:ext>
            </a:extLst>
          </p:cNvPr>
          <p:cNvGrpSpPr>
            <a:grpSpLocks/>
          </p:cNvGrpSpPr>
          <p:nvPr userDrawn="1"/>
        </p:nvGrpSpPr>
        <p:grpSpPr bwMode="auto">
          <a:xfrm>
            <a:off x="1030288" y="1581150"/>
            <a:ext cx="444500" cy="398463"/>
            <a:chOff x="2495125" y="2142250"/>
            <a:chExt cx="444275" cy="398525"/>
          </a:xfrm>
        </p:grpSpPr>
        <p:sp>
          <p:nvSpPr>
            <p:cNvPr id="74" name="Google Shape;212;p3">
              <a:extLst>
                <a:ext uri="{FF2B5EF4-FFF2-40B4-BE49-F238E27FC236}">
                  <a16:creationId xmlns:a16="http://schemas.microsoft.com/office/drawing/2014/main" id="{5962EE57-490E-4799-A295-4C0D5C2D85CD}"/>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a:extLst>
                <a:ext uri="{FF2B5EF4-FFF2-40B4-BE49-F238E27FC236}">
                  <a16:creationId xmlns:a16="http://schemas.microsoft.com/office/drawing/2014/main" id="{2416C63B-8DD8-4DA9-8DD8-F443754A5E5A}"/>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6" name="Google Shape;214;p3">
            <a:extLst>
              <a:ext uri="{FF2B5EF4-FFF2-40B4-BE49-F238E27FC236}">
                <a16:creationId xmlns:a16="http://schemas.microsoft.com/office/drawing/2014/main" id="{39F07B7D-6BC6-4AAE-A146-BEEBD964C66D}"/>
              </a:ext>
            </a:extLst>
          </p:cNvPr>
          <p:cNvGrpSpPr>
            <a:grpSpLocks/>
          </p:cNvGrpSpPr>
          <p:nvPr userDrawn="1"/>
        </p:nvGrpSpPr>
        <p:grpSpPr bwMode="auto">
          <a:xfrm>
            <a:off x="10560050" y="5038725"/>
            <a:ext cx="292100" cy="280988"/>
            <a:chOff x="3243875" y="2372825"/>
            <a:chExt cx="291375" cy="281375"/>
          </a:xfrm>
        </p:grpSpPr>
        <p:sp>
          <p:nvSpPr>
            <p:cNvPr id="77" name="Google Shape;215;p3">
              <a:extLst>
                <a:ext uri="{FF2B5EF4-FFF2-40B4-BE49-F238E27FC236}">
                  <a16:creationId xmlns:a16="http://schemas.microsoft.com/office/drawing/2014/main" id="{F06E0D92-821C-4C62-8F06-59AE06672B66}"/>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8" name="Google Shape;216;p3">
              <a:extLst>
                <a:ext uri="{FF2B5EF4-FFF2-40B4-BE49-F238E27FC236}">
                  <a16:creationId xmlns:a16="http://schemas.microsoft.com/office/drawing/2014/main" id="{700EB8AE-638C-4783-A5B4-876DC9C61E0B}"/>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9" name="Google Shape;217;p3">
              <a:extLst>
                <a:ext uri="{FF2B5EF4-FFF2-40B4-BE49-F238E27FC236}">
                  <a16:creationId xmlns:a16="http://schemas.microsoft.com/office/drawing/2014/main" id="{88DDC0E5-061C-4BC4-91A5-73B1C7D9CA9B}"/>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218;p3">
              <a:extLst>
                <a:ext uri="{FF2B5EF4-FFF2-40B4-BE49-F238E27FC236}">
                  <a16:creationId xmlns:a16="http://schemas.microsoft.com/office/drawing/2014/main" id="{9E418C42-61B4-4759-AFCE-78186FAEE961}"/>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219;p3">
              <a:extLst>
                <a:ext uri="{FF2B5EF4-FFF2-40B4-BE49-F238E27FC236}">
                  <a16:creationId xmlns:a16="http://schemas.microsoft.com/office/drawing/2014/main" id="{EFE3CA9B-53BB-467E-8908-0A05D2FB453A}"/>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220;p3">
              <a:extLst>
                <a:ext uri="{FF2B5EF4-FFF2-40B4-BE49-F238E27FC236}">
                  <a16:creationId xmlns:a16="http://schemas.microsoft.com/office/drawing/2014/main" id="{164FCB10-F61A-4E87-A4CB-5D367D2D9A76}"/>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3" name="Google Shape;221;p3">
              <a:extLst>
                <a:ext uri="{FF2B5EF4-FFF2-40B4-BE49-F238E27FC236}">
                  <a16:creationId xmlns:a16="http://schemas.microsoft.com/office/drawing/2014/main" id="{517D3A5E-6ABD-47D7-ABF1-B082575C2A02}"/>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84" name="Google Shape;222;p3">
              <a:extLst>
                <a:ext uri="{FF2B5EF4-FFF2-40B4-BE49-F238E27FC236}">
                  <a16:creationId xmlns:a16="http://schemas.microsoft.com/office/drawing/2014/main" id="{A93192F0-E350-4459-AC4F-E8DC1239515B}"/>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223;p3">
              <a:extLst>
                <a:ext uri="{FF2B5EF4-FFF2-40B4-BE49-F238E27FC236}">
                  <a16:creationId xmlns:a16="http://schemas.microsoft.com/office/drawing/2014/main" id="{6F06DB84-2D27-45C1-BE74-B5DCC8FE0A47}"/>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224;p3">
              <a:extLst>
                <a:ext uri="{FF2B5EF4-FFF2-40B4-BE49-F238E27FC236}">
                  <a16:creationId xmlns:a16="http://schemas.microsoft.com/office/drawing/2014/main" id="{3625093A-E2CB-44D8-8834-E97B8C3CC7D8}"/>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a:extLst>
              <a:ext uri="{FF2B5EF4-FFF2-40B4-BE49-F238E27FC236}">
                <a16:creationId xmlns:a16="http://schemas.microsoft.com/office/drawing/2014/main" id="{688B8914-56A1-4E78-AD7D-E24C23D66EA8}"/>
              </a:ext>
            </a:extLst>
          </p:cNvPr>
          <p:cNvGrpSpPr>
            <a:grpSpLocks/>
          </p:cNvGrpSpPr>
          <p:nvPr userDrawn="1"/>
        </p:nvGrpSpPr>
        <p:grpSpPr bwMode="auto">
          <a:xfrm>
            <a:off x="10777538" y="714375"/>
            <a:ext cx="168275" cy="168275"/>
            <a:chOff x="4954425" y="2036375"/>
            <a:chExt cx="166675" cy="168575"/>
          </a:xfrm>
        </p:grpSpPr>
        <p:sp>
          <p:nvSpPr>
            <p:cNvPr id="88" name="Google Shape;226;p3">
              <a:extLst>
                <a:ext uri="{FF2B5EF4-FFF2-40B4-BE49-F238E27FC236}">
                  <a16:creationId xmlns:a16="http://schemas.microsoft.com/office/drawing/2014/main" id="{2E4FC69E-27E2-4CA0-AD85-0C7FEEC3745E}"/>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a:extLst>
                <a:ext uri="{FF2B5EF4-FFF2-40B4-BE49-F238E27FC236}">
                  <a16:creationId xmlns:a16="http://schemas.microsoft.com/office/drawing/2014/main" id="{FB06DFC7-B2E9-4F5D-A612-67AC493BB139}"/>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0" name="Google Shape;228;p3">
            <a:extLst>
              <a:ext uri="{FF2B5EF4-FFF2-40B4-BE49-F238E27FC236}">
                <a16:creationId xmlns:a16="http://schemas.microsoft.com/office/drawing/2014/main" id="{E89131FE-3DB8-47B0-B5E6-96AE26630751}"/>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a:extLst>
              <a:ext uri="{FF2B5EF4-FFF2-40B4-BE49-F238E27FC236}">
                <a16:creationId xmlns:a16="http://schemas.microsoft.com/office/drawing/2014/main" id="{F8ED3D90-B807-48DB-8254-6E0F37398974}"/>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92" name="Google Shape;230;p3">
            <a:extLst>
              <a:ext uri="{FF2B5EF4-FFF2-40B4-BE49-F238E27FC236}">
                <a16:creationId xmlns:a16="http://schemas.microsoft.com/office/drawing/2014/main" id="{39C01103-9DF8-4C4C-B6CB-35C811CA8C19}"/>
              </a:ext>
            </a:extLst>
          </p:cNvPr>
          <p:cNvGrpSpPr>
            <a:grpSpLocks/>
          </p:cNvGrpSpPr>
          <p:nvPr userDrawn="1"/>
        </p:nvGrpSpPr>
        <p:grpSpPr bwMode="auto">
          <a:xfrm>
            <a:off x="1274763" y="5541963"/>
            <a:ext cx="166687" cy="168275"/>
            <a:chOff x="4954425" y="2036375"/>
            <a:chExt cx="166675" cy="168575"/>
          </a:xfrm>
        </p:grpSpPr>
        <p:sp>
          <p:nvSpPr>
            <p:cNvPr id="93" name="Google Shape;231;p3">
              <a:extLst>
                <a:ext uri="{FF2B5EF4-FFF2-40B4-BE49-F238E27FC236}">
                  <a16:creationId xmlns:a16="http://schemas.microsoft.com/office/drawing/2014/main" id="{F2D68DAD-5480-4020-844C-195BCD3472F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232;p3">
              <a:extLst>
                <a:ext uri="{FF2B5EF4-FFF2-40B4-BE49-F238E27FC236}">
                  <a16:creationId xmlns:a16="http://schemas.microsoft.com/office/drawing/2014/main" id="{33CDF9D0-2FB6-4758-B9DE-C47EC7B11F1F}"/>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5" name="Google Shape;769;p31">
            <a:extLst>
              <a:ext uri="{FF2B5EF4-FFF2-40B4-BE49-F238E27FC236}">
                <a16:creationId xmlns:a16="http://schemas.microsoft.com/office/drawing/2014/main" id="{019096A0-54EE-4BC3-93FF-A11AFDAC247C}"/>
              </a:ext>
            </a:extLst>
          </p:cNvPr>
          <p:cNvGrpSpPr>
            <a:grpSpLocks/>
          </p:cNvGrpSpPr>
          <p:nvPr userDrawn="1"/>
        </p:nvGrpSpPr>
        <p:grpSpPr bwMode="auto">
          <a:xfrm>
            <a:off x="2547938" y="3587750"/>
            <a:ext cx="2600325" cy="2522538"/>
            <a:chOff x="5641385" y="2381306"/>
            <a:chExt cx="2599446" cy="2521829"/>
          </a:xfrm>
        </p:grpSpPr>
        <p:sp>
          <p:nvSpPr>
            <p:cNvPr id="96" name="Google Shape;770;p31">
              <a:extLst>
                <a:ext uri="{FF2B5EF4-FFF2-40B4-BE49-F238E27FC236}">
                  <a16:creationId xmlns:a16="http://schemas.microsoft.com/office/drawing/2014/main" id="{1034967A-9E1F-451E-BD1C-EA7A90A7DF84}"/>
                </a:ext>
              </a:extLst>
            </p:cNvPr>
            <p:cNvSpPr>
              <a:spLocks/>
            </p:cNvSpPr>
            <p:nvPr/>
          </p:nvSpPr>
          <p:spPr bwMode="auto">
            <a:xfrm>
              <a:off x="5715495" y="4459755"/>
              <a:ext cx="2364987" cy="36123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a:extLst>
                <a:ext uri="{FF2B5EF4-FFF2-40B4-BE49-F238E27FC236}">
                  <a16:creationId xmlns:a16="http://schemas.microsoft.com/office/drawing/2014/main" id="{64056BE5-CD18-495B-9C9F-3B3FCC999598}"/>
                </a:ext>
              </a:extLst>
            </p:cNvPr>
            <p:cNvGrpSpPr>
              <a:grpSpLocks/>
            </p:cNvGrpSpPr>
            <p:nvPr/>
          </p:nvGrpSpPr>
          <p:grpSpPr bwMode="auto">
            <a:xfrm flipH="1">
              <a:off x="6793275" y="3690844"/>
              <a:ext cx="1447557" cy="1002468"/>
              <a:chOff x="4799733" y="3457797"/>
              <a:chExt cx="2301388" cy="1593766"/>
            </a:xfrm>
          </p:grpSpPr>
          <p:sp>
            <p:nvSpPr>
              <p:cNvPr id="152" name="Google Shape;772;p31">
                <a:extLst>
                  <a:ext uri="{FF2B5EF4-FFF2-40B4-BE49-F238E27FC236}">
                    <a16:creationId xmlns:a16="http://schemas.microsoft.com/office/drawing/2014/main" id="{2E335C38-4D8E-44E9-8986-9172099A98D9}"/>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a:extLst>
                  <a:ext uri="{FF2B5EF4-FFF2-40B4-BE49-F238E27FC236}">
                    <a16:creationId xmlns:a16="http://schemas.microsoft.com/office/drawing/2014/main" id="{1CA6D526-5D3F-49DB-8056-06B72F4C1784}"/>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a:extLst>
                  <a:ext uri="{FF2B5EF4-FFF2-40B4-BE49-F238E27FC236}">
                    <a16:creationId xmlns:a16="http://schemas.microsoft.com/office/drawing/2014/main" id="{E23F8F68-016B-4256-B261-146983EC23E9}"/>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a:extLst>
                  <a:ext uri="{FF2B5EF4-FFF2-40B4-BE49-F238E27FC236}">
                    <a16:creationId xmlns:a16="http://schemas.microsoft.com/office/drawing/2014/main" id="{517CA3AA-09E9-4005-9EC8-1C56482C27C9}"/>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a:extLst>
                  <a:ext uri="{FF2B5EF4-FFF2-40B4-BE49-F238E27FC236}">
                    <a16:creationId xmlns:a16="http://schemas.microsoft.com/office/drawing/2014/main" id="{524A8482-017A-4184-9FAC-3439A3D2BFDB}"/>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a:extLst>
                  <a:ext uri="{FF2B5EF4-FFF2-40B4-BE49-F238E27FC236}">
                    <a16:creationId xmlns:a16="http://schemas.microsoft.com/office/drawing/2014/main" id="{5E8FA634-D249-4BA3-8F1F-7D4BE4286324}"/>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a:extLst>
                  <a:ext uri="{FF2B5EF4-FFF2-40B4-BE49-F238E27FC236}">
                    <a16:creationId xmlns:a16="http://schemas.microsoft.com/office/drawing/2014/main" id="{820F0A4E-D6D8-460D-ADE2-8C731BBB6104}"/>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a:extLst>
                  <a:ext uri="{FF2B5EF4-FFF2-40B4-BE49-F238E27FC236}">
                    <a16:creationId xmlns:a16="http://schemas.microsoft.com/office/drawing/2014/main" id="{B397DBB2-2E28-4C56-97CA-DA2C47EA27F9}"/>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a:extLst>
                  <a:ext uri="{FF2B5EF4-FFF2-40B4-BE49-F238E27FC236}">
                    <a16:creationId xmlns:a16="http://schemas.microsoft.com/office/drawing/2014/main" id="{09FC639E-BE29-4860-ADD5-D1483D24E5DD}"/>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a:extLst>
                  <a:ext uri="{FF2B5EF4-FFF2-40B4-BE49-F238E27FC236}">
                    <a16:creationId xmlns:a16="http://schemas.microsoft.com/office/drawing/2014/main" id="{E44F80AA-21A6-4968-AB5B-CA681CE94E89}"/>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a:extLst>
                  <a:ext uri="{FF2B5EF4-FFF2-40B4-BE49-F238E27FC236}">
                    <a16:creationId xmlns:a16="http://schemas.microsoft.com/office/drawing/2014/main" id="{4C59AA2B-4C47-443C-AC34-CA480782AED8}"/>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a:extLst>
                  <a:ext uri="{FF2B5EF4-FFF2-40B4-BE49-F238E27FC236}">
                    <a16:creationId xmlns:a16="http://schemas.microsoft.com/office/drawing/2014/main" id="{2D6AAD44-F210-41B2-BAC7-DA47D6916CBB}"/>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a:extLst>
                  <a:ext uri="{FF2B5EF4-FFF2-40B4-BE49-F238E27FC236}">
                    <a16:creationId xmlns:a16="http://schemas.microsoft.com/office/drawing/2014/main" id="{2C1DFBE1-D588-4520-8AB5-07E30BC244F1}"/>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a:extLst>
                  <a:ext uri="{FF2B5EF4-FFF2-40B4-BE49-F238E27FC236}">
                    <a16:creationId xmlns:a16="http://schemas.microsoft.com/office/drawing/2014/main" id="{3F56FFDD-7D19-4080-AF95-1E1E9597BACD}"/>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a:extLst>
                  <a:ext uri="{FF2B5EF4-FFF2-40B4-BE49-F238E27FC236}">
                    <a16:creationId xmlns:a16="http://schemas.microsoft.com/office/drawing/2014/main" id="{0626CECA-9E99-4D71-88F7-251F317DB1EE}"/>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a:extLst>
                  <a:ext uri="{FF2B5EF4-FFF2-40B4-BE49-F238E27FC236}">
                    <a16:creationId xmlns:a16="http://schemas.microsoft.com/office/drawing/2014/main" id="{ABE95E3A-9926-498F-84A7-D83EEF9015EA}"/>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a:extLst>
                  <a:ext uri="{FF2B5EF4-FFF2-40B4-BE49-F238E27FC236}">
                    <a16:creationId xmlns:a16="http://schemas.microsoft.com/office/drawing/2014/main" id="{F313720F-3429-48AA-AA2F-67EAFD085178}"/>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a:extLst>
                  <a:ext uri="{FF2B5EF4-FFF2-40B4-BE49-F238E27FC236}">
                    <a16:creationId xmlns:a16="http://schemas.microsoft.com/office/drawing/2014/main" id="{098FFA0E-07B1-40F7-BDCD-9D5EAE92B005}"/>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a:extLst>
                  <a:ext uri="{FF2B5EF4-FFF2-40B4-BE49-F238E27FC236}">
                    <a16:creationId xmlns:a16="http://schemas.microsoft.com/office/drawing/2014/main" id="{67355DFD-F353-4DCD-A11B-73365ED798E0}"/>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a:extLst>
                  <a:ext uri="{FF2B5EF4-FFF2-40B4-BE49-F238E27FC236}">
                    <a16:creationId xmlns:a16="http://schemas.microsoft.com/office/drawing/2014/main" id="{1D156C7F-5722-4851-9AB2-3E81C767C506}"/>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a:extLst>
                  <a:ext uri="{FF2B5EF4-FFF2-40B4-BE49-F238E27FC236}">
                    <a16:creationId xmlns:a16="http://schemas.microsoft.com/office/drawing/2014/main" id="{8C32A893-2CDB-4F42-9602-F11D487162BB}"/>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a:extLst>
                  <a:ext uri="{FF2B5EF4-FFF2-40B4-BE49-F238E27FC236}">
                    <a16:creationId xmlns:a16="http://schemas.microsoft.com/office/drawing/2014/main" id="{F15FAA93-AE20-40E2-81C7-CDEF206BE67F}"/>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a:extLst>
                  <a:ext uri="{FF2B5EF4-FFF2-40B4-BE49-F238E27FC236}">
                    <a16:creationId xmlns:a16="http://schemas.microsoft.com/office/drawing/2014/main" id="{B93C538D-B705-466C-B211-40A7DE102B8D}"/>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a:extLst>
                  <a:ext uri="{FF2B5EF4-FFF2-40B4-BE49-F238E27FC236}">
                    <a16:creationId xmlns:a16="http://schemas.microsoft.com/office/drawing/2014/main" id="{AA283BF1-FD7C-41E3-A053-1D2772C845D7}"/>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a:extLst>
                  <a:ext uri="{FF2B5EF4-FFF2-40B4-BE49-F238E27FC236}">
                    <a16:creationId xmlns:a16="http://schemas.microsoft.com/office/drawing/2014/main" id="{3B964AC2-D106-4ECC-8549-D2659249048C}"/>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a:extLst>
                  <a:ext uri="{FF2B5EF4-FFF2-40B4-BE49-F238E27FC236}">
                    <a16:creationId xmlns:a16="http://schemas.microsoft.com/office/drawing/2014/main" id="{A6D704FB-0CB6-432A-A920-DE9DF9F89451}"/>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a:extLst>
                  <a:ext uri="{FF2B5EF4-FFF2-40B4-BE49-F238E27FC236}">
                    <a16:creationId xmlns:a16="http://schemas.microsoft.com/office/drawing/2014/main" id="{484C18A3-D182-41F2-B872-E8AD9A950856}"/>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a:extLst>
                  <a:ext uri="{FF2B5EF4-FFF2-40B4-BE49-F238E27FC236}">
                    <a16:creationId xmlns:a16="http://schemas.microsoft.com/office/drawing/2014/main" id="{33C7B018-375C-4631-9FEA-1E900AEFBF5F}"/>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a:extLst>
                  <a:ext uri="{FF2B5EF4-FFF2-40B4-BE49-F238E27FC236}">
                    <a16:creationId xmlns:a16="http://schemas.microsoft.com/office/drawing/2014/main" id="{7146CD07-4B44-49EB-BDAC-C68C7FE40D03}"/>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a:extLst>
                  <a:ext uri="{FF2B5EF4-FFF2-40B4-BE49-F238E27FC236}">
                    <a16:creationId xmlns:a16="http://schemas.microsoft.com/office/drawing/2014/main" id="{D9FDBABC-7CDF-4961-98B9-9D31A5C68221}"/>
                  </a:ext>
                </a:extLst>
              </p:cNvPr>
              <p:cNvSpPr/>
              <p:nvPr/>
            </p:nvSpPr>
            <p:spPr>
              <a:xfrm>
                <a:off x="5819036" y="4746787"/>
                <a:ext cx="1120222" cy="30530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802;p31">
                <a:extLst>
                  <a:ext uri="{FF2B5EF4-FFF2-40B4-BE49-F238E27FC236}">
                    <a16:creationId xmlns:a16="http://schemas.microsoft.com/office/drawing/2014/main" id="{ACF25EF6-FEDB-4271-8D86-AB51741D82B5}"/>
                  </a:ext>
                </a:extLst>
              </p:cNvPr>
              <p:cNvSpPr/>
              <p:nvPr/>
            </p:nvSpPr>
            <p:spPr>
              <a:xfrm>
                <a:off x="5980509" y="4746787"/>
                <a:ext cx="1120222" cy="30530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803;p31">
                <a:extLst>
                  <a:ext uri="{FF2B5EF4-FFF2-40B4-BE49-F238E27FC236}">
                    <a16:creationId xmlns:a16="http://schemas.microsoft.com/office/drawing/2014/main" id="{6A105AEE-23CF-44DD-B0D5-D078BB474D17}"/>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a:extLst>
                  <a:ext uri="{FF2B5EF4-FFF2-40B4-BE49-F238E27FC236}">
                    <a16:creationId xmlns:a16="http://schemas.microsoft.com/office/drawing/2014/main" id="{020638EE-1623-4316-8A40-59E108F273AF}"/>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a:extLst>
                  <a:ext uri="{FF2B5EF4-FFF2-40B4-BE49-F238E27FC236}">
                    <a16:creationId xmlns:a16="http://schemas.microsoft.com/office/drawing/2014/main" id="{5785ACFB-F1A5-44B1-BA45-ABBDCA317077}"/>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a:extLst>
                  <a:ext uri="{FF2B5EF4-FFF2-40B4-BE49-F238E27FC236}">
                    <a16:creationId xmlns:a16="http://schemas.microsoft.com/office/drawing/2014/main" id="{74562534-B2DB-42BB-9891-A0EB6BB00A62}"/>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a:extLst>
                  <a:ext uri="{FF2B5EF4-FFF2-40B4-BE49-F238E27FC236}">
                    <a16:creationId xmlns:a16="http://schemas.microsoft.com/office/drawing/2014/main" id="{AF06AAB9-2BA8-4066-91E8-100F90CDACB2}"/>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a:extLst>
                  <a:ext uri="{FF2B5EF4-FFF2-40B4-BE49-F238E27FC236}">
                    <a16:creationId xmlns:a16="http://schemas.microsoft.com/office/drawing/2014/main" id="{C6308047-18EC-4BF1-A14A-B21B8EABD0B0}"/>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a:extLst>
                  <a:ext uri="{FF2B5EF4-FFF2-40B4-BE49-F238E27FC236}">
                    <a16:creationId xmlns:a16="http://schemas.microsoft.com/office/drawing/2014/main" id="{DDD4A5F0-1A8C-4EDD-B913-4B378A97663B}"/>
                  </a:ext>
                </a:extLst>
              </p:cNvPr>
              <p:cNvSpPr/>
              <p:nvPr/>
            </p:nvSpPr>
            <p:spPr>
              <a:xfrm>
                <a:off x="5879588" y="4441485"/>
                <a:ext cx="1120222" cy="305302"/>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0" name="Google Shape;810;p31">
                <a:extLst>
                  <a:ext uri="{FF2B5EF4-FFF2-40B4-BE49-F238E27FC236}">
                    <a16:creationId xmlns:a16="http://schemas.microsoft.com/office/drawing/2014/main" id="{7BC57B03-02BD-4418-9B33-13FEB354AF6A}"/>
                  </a:ext>
                </a:extLst>
              </p:cNvPr>
              <p:cNvSpPr>
                <a:spLocks/>
              </p:cNvSpPr>
              <p:nvPr/>
            </p:nvSpPr>
            <p:spPr bwMode="auto">
              <a:xfrm>
                <a:off x="5723626" y="4441437"/>
                <a:ext cx="1121484" cy="305090"/>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a:extLst>
                  <a:ext uri="{FF2B5EF4-FFF2-40B4-BE49-F238E27FC236}">
                    <a16:creationId xmlns:a16="http://schemas.microsoft.com/office/drawing/2014/main" id="{A4CAFE4C-BA28-447B-A838-0034EB007ED5}"/>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a:extLst>
                  <a:ext uri="{FF2B5EF4-FFF2-40B4-BE49-F238E27FC236}">
                    <a16:creationId xmlns:a16="http://schemas.microsoft.com/office/drawing/2014/main" id="{CAC3F5B9-2F6F-4B91-8AAA-4B12483C966E}"/>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a:extLst>
                  <a:ext uri="{FF2B5EF4-FFF2-40B4-BE49-F238E27FC236}">
                    <a16:creationId xmlns:a16="http://schemas.microsoft.com/office/drawing/2014/main" id="{602B243E-0829-49A7-BC34-C9CD5A2D6F06}"/>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a:extLst>
                  <a:ext uri="{FF2B5EF4-FFF2-40B4-BE49-F238E27FC236}">
                    <a16:creationId xmlns:a16="http://schemas.microsoft.com/office/drawing/2014/main" id="{1283FD60-A394-4CB6-9C7F-AC7090A6EC8F}"/>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a:extLst>
                  <a:ext uri="{FF2B5EF4-FFF2-40B4-BE49-F238E27FC236}">
                    <a16:creationId xmlns:a16="http://schemas.microsoft.com/office/drawing/2014/main" id="{8BD69503-25C1-4ECA-B72E-EBF34436D83C}"/>
                  </a:ext>
                </a:extLst>
              </p:cNvPr>
              <p:cNvSpPr>
                <a:spLocks/>
              </p:cNvSpPr>
              <p:nvPr/>
            </p:nvSpPr>
            <p:spPr bwMode="auto">
              <a:xfrm>
                <a:off x="5644646" y="4085222"/>
                <a:ext cx="228265" cy="152158"/>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a:extLst>
                  <a:ext uri="{FF2B5EF4-FFF2-40B4-BE49-F238E27FC236}">
                    <a16:creationId xmlns:a16="http://schemas.microsoft.com/office/drawing/2014/main" id="{7DCF312B-5CC5-4AF2-9F45-17DE1D5DA9A1}"/>
                  </a:ext>
                </a:extLst>
              </p:cNvPr>
              <p:cNvSpPr>
                <a:spLocks/>
              </p:cNvSpPr>
              <p:nvPr/>
            </p:nvSpPr>
            <p:spPr bwMode="auto">
              <a:xfrm>
                <a:off x="5644646" y="4137120"/>
                <a:ext cx="215829" cy="100260"/>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a:extLst>
                  <a:ext uri="{FF2B5EF4-FFF2-40B4-BE49-F238E27FC236}">
                    <a16:creationId xmlns:a16="http://schemas.microsoft.com/office/drawing/2014/main" id="{1D7DCFC6-10B4-4097-91E0-BEFFF9DF1EB4}"/>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a:extLst>
                  <a:ext uri="{FF2B5EF4-FFF2-40B4-BE49-F238E27FC236}">
                    <a16:creationId xmlns:a16="http://schemas.microsoft.com/office/drawing/2014/main" id="{E1302D55-181C-4798-A634-54032A38E34A}"/>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a:extLst>
                  <a:ext uri="{FF2B5EF4-FFF2-40B4-BE49-F238E27FC236}">
                    <a16:creationId xmlns:a16="http://schemas.microsoft.com/office/drawing/2014/main" id="{DA34AF98-7A13-4A4E-969A-CFE90304DD6E}"/>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a:extLst>
                  <a:ext uri="{FF2B5EF4-FFF2-40B4-BE49-F238E27FC236}">
                    <a16:creationId xmlns:a16="http://schemas.microsoft.com/office/drawing/2014/main" id="{066E1798-95F1-4F99-BF01-3EE0C1312D17}"/>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a:extLst>
                  <a:ext uri="{FF2B5EF4-FFF2-40B4-BE49-F238E27FC236}">
                    <a16:creationId xmlns:a16="http://schemas.microsoft.com/office/drawing/2014/main" id="{D3E6EC11-1464-47C3-A9B2-98C27FFAD9B7}"/>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a:extLst>
                  <a:ext uri="{FF2B5EF4-FFF2-40B4-BE49-F238E27FC236}">
                    <a16:creationId xmlns:a16="http://schemas.microsoft.com/office/drawing/2014/main" id="{F479AA71-7156-44DE-807A-A4386476E580}"/>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a:extLst>
                  <a:ext uri="{FF2B5EF4-FFF2-40B4-BE49-F238E27FC236}">
                    <a16:creationId xmlns:a16="http://schemas.microsoft.com/office/drawing/2014/main" id="{CDE6AA80-831B-4CBD-8249-C36ABA01737A}"/>
                  </a:ext>
                </a:extLst>
              </p:cNvPr>
              <p:cNvSpPr>
                <a:spLocks/>
              </p:cNvSpPr>
              <p:nvPr/>
            </p:nvSpPr>
            <p:spPr bwMode="auto">
              <a:xfrm>
                <a:off x="5604409" y="4252690"/>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a:extLst>
                  <a:ext uri="{FF2B5EF4-FFF2-40B4-BE49-F238E27FC236}">
                    <a16:creationId xmlns:a16="http://schemas.microsoft.com/office/drawing/2014/main" id="{CEC3578E-179A-41B9-8995-8FFE74EA0114}"/>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a:extLst>
                  <a:ext uri="{FF2B5EF4-FFF2-40B4-BE49-F238E27FC236}">
                    <a16:creationId xmlns:a16="http://schemas.microsoft.com/office/drawing/2014/main" id="{C13B9801-6D61-4000-8FFB-EDC9A1F9951D}"/>
                  </a:ext>
                </a:extLst>
              </p:cNvPr>
              <p:cNvSpPr/>
              <p:nvPr/>
            </p:nvSpPr>
            <p:spPr>
              <a:xfrm>
                <a:off x="6179829" y="3608840"/>
                <a:ext cx="527311" cy="527341"/>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6" name="Google Shape;826;p31">
                <a:extLst>
                  <a:ext uri="{FF2B5EF4-FFF2-40B4-BE49-F238E27FC236}">
                    <a16:creationId xmlns:a16="http://schemas.microsoft.com/office/drawing/2014/main" id="{20F2C461-228E-42AC-81D5-4A4EDF82B824}"/>
                  </a:ext>
                </a:extLst>
              </p:cNvPr>
              <p:cNvSpPr/>
              <p:nvPr/>
            </p:nvSpPr>
            <p:spPr>
              <a:xfrm>
                <a:off x="6242904" y="3659304"/>
                <a:ext cx="204366"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7" name="Google Shape;827;p31">
                <a:extLst>
                  <a:ext uri="{FF2B5EF4-FFF2-40B4-BE49-F238E27FC236}">
                    <a16:creationId xmlns:a16="http://schemas.microsoft.com/office/drawing/2014/main" id="{DBAF22EA-773C-41DC-866F-7FB3F960028B}"/>
                  </a:ext>
                </a:extLst>
              </p:cNvPr>
              <p:cNvSpPr/>
              <p:nvPr/>
            </p:nvSpPr>
            <p:spPr>
              <a:xfrm>
                <a:off x="6189921" y="3719860"/>
                <a:ext cx="517219" cy="41632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8" name="Google Shape;828;p31">
              <a:extLst>
                <a:ext uri="{FF2B5EF4-FFF2-40B4-BE49-F238E27FC236}">
                  <a16:creationId xmlns:a16="http://schemas.microsoft.com/office/drawing/2014/main" id="{C5C170EB-BB96-4721-9BD5-73C261535B29}"/>
                </a:ext>
              </a:extLst>
            </p:cNvPr>
            <p:cNvSpPr>
              <a:spLocks/>
            </p:cNvSpPr>
            <p:nvPr/>
          </p:nvSpPr>
          <p:spPr bwMode="auto">
            <a:xfrm>
              <a:off x="5641385" y="4715193"/>
              <a:ext cx="204624" cy="152288"/>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a:extLst>
                <a:ext uri="{FF2B5EF4-FFF2-40B4-BE49-F238E27FC236}">
                  <a16:creationId xmlns:a16="http://schemas.microsoft.com/office/drawing/2014/main" id="{9E5E4F5F-E802-4BAD-92EC-9466DE0382F4}"/>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a:extLst>
                <a:ext uri="{FF2B5EF4-FFF2-40B4-BE49-F238E27FC236}">
                  <a16:creationId xmlns:a16="http://schemas.microsoft.com/office/drawing/2014/main" id="{B13D4A0C-C4FF-492A-A2D3-844F85401BC9}"/>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a:extLst>
                <a:ext uri="{FF2B5EF4-FFF2-40B4-BE49-F238E27FC236}">
                  <a16:creationId xmlns:a16="http://schemas.microsoft.com/office/drawing/2014/main" id="{6D093FD3-5F03-4EB8-BD30-F5A76D708C9D}"/>
                </a:ext>
              </a:extLst>
            </p:cNvPr>
            <p:cNvSpPr>
              <a:spLocks/>
            </p:cNvSpPr>
            <p:nvPr/>
          </p:nvSpPr>
          <p:spPr bwMode="auto">
            <a:xfrm>
              <a:off x="5802121" y="4428136"/>
              <a:ext cx="435338" cy="335107"/>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a:extLst>
                <a:ext uri="{FF2B5EF4-FFF2-40B4-BE49-F238E27FC236}">
                  <a16:creationId xmlns:a16="http://schemas.microsoft.com/office/drawing/2014/main" id="{E8F9EC1B-9839-4B5E-89C4-DD2D1DA2ACF2}"/>
                </a:ext>
              </a:extLst>
            </p:cNvPr>
            <p:cNvSpPr>
              <a:spLocks/>
            </p:cNvSpPr>
            <p:nvPr/>
          </p:nvSpPr>
          <p:spPr bwMode="auto">
            <a:xfrm>
              <a:off x="5993172" y="3849238"/>
              <a:ext cx="435338" cy="325727"/>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a:extLst>
                <a:ext uri="{FF2B5EF4-FFF2-40B4-BE49-F238E27FC236}">
                  <a16:creationId xmlns:a16="http://schemas.microsoft.com/office/drawing/2014/main" id="{1B9825BD-7663-438E-9CAD-4D2F15F05D1B}"/>
                </a:ext>
              </a:extLst>
            </p:cNvPr>
            <p:cNvSpPr>
              <a:spLocks/>
            </p:cNvSpPr>
            <p:nvPr/>
          </p:nvSpPr>
          <p:spPr bwMode="auto">
            <a:xfrm>
              <a:off x="6106945" y="3870700"/>
              <a:ext cx="178533" cy="304824"/>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a:extLst>
                <a:ext uri="{FF2B5EF4-FFF2-40B4-BE49-F238E27FC236}">
                  <a16:creationId xmlns:a16="http://schemas.microsoft.com/office/drawing/2014/main" id="{461F50BD-DD42-4C5C-A4C5-9F64C2D6A88A}"/>
                </a:ext>
              </a:extLst>
            </p:cNvPr>
            <p:cNvSpPr>
              <a:spLocks/>
            </p:cNvSpPr>
            <p:nvPr/>
          </p:nvSpPr>
          <p:spPr bwMode="auto">
            <a:xfrm>
              <a:off x="6175836" y="3779880"/>
              <a:ext cx="439532" cy="506031"/>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a:extLst>
                <a:ext uri="{FF2B5EF4-FFF2-40B4-BE49-F238E27FC236}">
                  <a16:creationId xmlns:a16="http://schemas.microsoft.com/office/drawing/2014/main" id="{92549C0E-83B7-430C-9236-C6550B2709FF}"/>
                </a:ext>
              </a:extLst>
            </p:cNvPr>
            <p:cNvSpPr>
              <a:spLocks/>
            </p:cNvSpPr>
            <p:nvPr/>
          </p:nvSpPr>
          <p:spPr bwMode="auto">
            <a:xfrm>
              <a:off x="6446215" y="3823706"/>
              <a:ext cx="169153" cy="460404"/>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a:extLst>
                <a:ext uri="{FF2B5EF4-FFF2-40B4-BE49-F238E27FC236}">
                  <a16:creationId xmlns:a16="http://schemas.microsoft.com/office/drawing/2014/main" id="{845A9E8E-F9C6-41D2-AD65-FAB3A4051690}"/>
                </a:ext>
              </a:extLst>
            </p:cNvPr>
            <p:cNvSpPr>
              <a:spLocks/>
            </p:cNvSpPr>
            <p:nvPr/>
          </p:nvSpPr>
          <p:spPr bwMode="auto">
            <a:xfrm>
              <a:off x="6123655" y="4195040"/>
              <a:ext cx="501093" cy="361229"/>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a:extLst>
                <a:ext uri="{FF2B5EF4-FFF2-40B4-BE49-F238E27FC236}">
                  <a16:creationId xmlns:a16="http://schemas.microsoft.com/office/drawing/2014/main" id="{D564A30E-7D5B-4B6E-BDA4-6ABD9D8A75D0}"/>
                </a:ext>
              </a:extLst>
            </p:cNvPr>
            <p:cNvSpPr>
              <a:spLocks/>
            </p:cNvSpPr>
            <p:nvPr/>
          </p:nvSpPr>
          <p:spPr bwMode="auto">
            <a:xfrm>
              <a:off x="6319893" y="3623306"/>
              <a:ext cx="143063" cy="253078"/>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a:extLst>
                <a:ext uri="{FF2B5EF4-FFF2-40B4-BE49-F238E27FC236}">
                  <a16:creationId xmlns:a16="http://schemas.microsoft.com/office/drawing/2014/main" id="{810F485D-445C-4CFD-951C-E18DDB9AB126}"/>
                </a:ext>
              </a:extLst>
            </p:cNvPr>
            <p:cNvSpPr>
              <a:spLocks/>
            </p:cNvSpPr>
            <p:nvPr/>
          </p:nvSpPr>
          <p:spPr bwMode="auto">
            <a:xfrm>
              <a:off x="5802125" y="4764263"/>
              <a:ext cx="234920" cy="138872"/>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a:extLst>
                <a:ext uri="{FF2B5EF4-FFF2-40B4-BE49-F238E27FC236}">
                  <a16:creationId xmlns:a16="http://schemas.microsoft.com/office/drawing/2014/main" id="{34CC3E3C-D309-4AF0-B63F-A65054365104}"/>
                </a:ext>
              </a:extLst>
            </p:cNvPr>
            <p:cNvSpPr>
              <a:spLocks/>
            </p:cNvSpPr>
            <p:nvPr/>
          </p:nvSpPr>
          <p:spPr bwMode="auto">
            <a:xfrm>
              <a:off x="5950371" y="4370395"/>
              <a:ext cx="674377" cy="45757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a:extLst>
                <a:ext uri="{FF2B5EF4-FFF2-40B4-BE49-F238E27FC236}">
                  <a16:creationId xmlns:a16="http://schemas.microsoft.com/office/drawing/2014/main" id="{C30964BC-540D-4EAA-BC86-555009563DB5}"/>
                </a:ext>
              </a:extLst>
            </p:cNvPr>
            <p:cNvSpPr>
              <a:spLocks/>
            </p:cNvSpPr>
            <p:nvPr/>
          </p:nvSpPr>
          <p:spPr bwMode="auto">
            <a:xfrm>
              <a:off x="6428479" y="4371762"/>
              <a:ext cx="196269" cy="273515"/>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a:extLst>
                <a:ext uri="{FF2B5EF4-FFF2-40B4-BE49-F238E27FC236}">
                  <a16:creationId xmlns:a16="http://schemas.microsoft.com/office/drawing/2014/main" id="{27460008-9BE7-49A7-9DB6-D6906422BD2C}"/>
                </a:ext>
              </a:extLst>
            </p:cNvPr>
            <p:cNvSpPr>
              <a:spLocks/>
            </p:cNvSpPr>
            <p:nvPr/>
          </p:nvSpPr>
          <p:spPr bwMode="auto">
            <a:xfrm>
              <a:off x="6476498" y="3874086"/>
              <a:ext cx="226552" cy="54050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a:extLst>
                <a:ext uri="{FF2B5EF4-FFF2-40B4-BE49-F238E27FC236}">
                  <a16:creationId xmlns:a16="http://schemas.microsoft.com/office/drawing/2014/main" id="{27405251-498D-4DE7-8BA8-F4CA4F7476D4}"/>
                </a:ext>
              </a:extLst>
            </p:cNvPr>
            <p:cNvSpPr>
              <a:spLocks/>
            </p:cNvSpPr>
            <p:nvPr/>
          </p:nvSpPr>
          <p:spPr bwMode="auto">
            <a:xfrm>
              <a:off x="6645590" y="4402045"/>
              <a:ext cx="148281" cy="9501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a:extLst>
                <a:ext uri="{FF2B5EF4-FFF2-40B4-BE49-F238E27FC236}">
                  <a16:creationId xmlns:a16="http://schemas.microsoft.com/office/drawing/2014/main" id="{76AD7965-5B44-4C98-8788-99FC71571A59}"/>
                </a:ext>
              </a:extLst>
            </p:cNvPr>
            <p:cNvSpPr>
              <a:spLocks/>
            </p:cNvSpPr>
            <p:nvPr/>
          </p:nvSpPr>
          <p:spPr bwMode="auto">
            <a:xfrm>
              <a:off x="6454570" y="3753790"/>
              <a:ext cx="4193" cy="26122"/>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a:extLst>
                <a:ext uri="{FF2B5EF4-FFF2-40B4-BE49-F238E27FC236}">
                  <a16:creationId xmlns:a16="http://schemas.microsoft.com/office/drawing/2014/main" id="{B3E16E2C-F48B-47F1-9C82-75558A88C966}"/>
                </a:ext>
              </a:extLst>
            </p:cNvPr>
            <p:cNvSpPr>
              <a:spLocks/>
            </p:cNvSpPr>
            <p:nvPr/>
          </p:nvSpPr>
          <p:spPr bwMode="auto">
            <a:xfrm>
              <a:off x="6458732" y="3779880"/>
              <a:ext cx="31" cy="31"/>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a:extLst>
                <a:ext uri="{FF2B5EF4-FFF2-40B4-BE49-F238E27FC236}">
                  <a16:creationId xmlns:a16="http://schemas.microsoft.com/office/drawing/2014/main" id="{0D618687-25F8-4BC2-AD73-0997B2870E81}"/>
                </a:ext>
              </a:extLst>
            </p:cNvPr>
            <p:cNvSpPr>
              <a:spLocks/>
            </p:cNvSpPr>
            <p:nvPr/>
          </p:nvSpPr>
          <p:spPr bwMode="auto">
            <a:xfrm>
              <a:off x="6328248" y="3762114"/>
              <a:ext cx="4224" cy="2195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a:extLst>
                <a:ext uri="{FF2B5EF4-FFF2-40B4-BE49-F238E27FC236}">
                  <a16:creationId xmlns:a16="http://schemas.microsoft.com/office/drawing/2014/main" id="{950B2D09-E3DD-48BE-A2D0-A064D000EA28}"/>
                </a:ext>
              </a:extLst>
            </p:cNvPr>
            <p:cNvSpPr>
              <a:spLocks/>
            </p:cNvSpPr>
            <p:nvPr/>
          </p:nvSpPr>
          <p:spPr bwMode="auto">
            <a:xfrm>
              <a:off x="6328248" y="3753790"/>
              <a:ext cx="130515" cy="56374"/>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a:extLst>
                <a:ext uri="{FF2B5EF4-FFF2-40B4-BE49-F238E27FC236}">
                  <a16:creationId xmlns:a16="http://schemas.microsoft.com/office/drawing/2014/main" id="{73DB1FCB-FC6B-4DDF-97FD-D02C84E7F693}"/>
                </a:ext>
              </a:extLst>
            </p:cNvPr>
            <p:cNvSpPr>
              <a:spLocks/>
            </p:cNvSpPr>
            <p:nvPr/>
          </p:nvSpPr>
          <p:spPr bwMode="auto">
            <a:xfrm>
              <a:off x="5797959" y="2518871"/>
              <a:ext cx="1226595" cy="1243460"/>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a:extLst>
                <a:ext uri="{FF2B5EF4-FFF2-40B4-BE49-F238E27FC236}">
                  <a16:creationId xmlns:a16="http://schemas.microsoft.com/office/drawing/2014/main" id="{32500383-A0BB-4955-AC9F-F391D21B9868}"/>
                </a:ext>
              </a:extLst>
            </p:cNvPr>
            <p:cNvSpPr>
              <a:spLocks/>
            </p:cNvSpPr>
            <p:nvPr/>
          </p:nvSpPr>
          <p:spPr bwMode="auto">
            <a:xfrm>
              <a:off x="5854333" y="3348735"/>
              <a:ext cx="1026164" cy="330945"/>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a:extLst>
                <a:ext uri="{FF2B5EF4-FFF2-40B4-BE49-F238E27FC236}">
                  <a16:creationId xmlns:a16="http://schemas.microsoft.com/office/drawing/2014/main" id="{7996EED5-FA5A-4B6E-84DB-C76D90A20777}"/>
                </a:ext>
              </a:extLst>
            </p:cNvPr>
            <p:cNvSpPr>
              <a:spLocks/>
            </p:cNvSpPr>
            <p:nvPr/>
          </p:nvSpPr>
          <p:spPr bwMode="auto">
            <a:xfrm>
              <a:off x="5854333" y="3127432"/>
              <a:ext cx="1122202" cy="552249"/>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a:extLst>
                <a:ext uri="{FF2B5EF4-FFF2-40B4-BE49-F238E27FC236}">
                  <a16:creationId xmlns:a16="http://schemas.microsoft.com/office/drawing/2014/main" id="{9BB37993-DFCE-471B-BF65-BEE85A00E7F4}"/>
                </a:ext>
              </a:extLst>
            </p:cNvPr>
            <p:cNvSpPr/>
            <p:nvPr/>
          </p:nvSpPr>
          <p:spPr>
            <a:xfrm>
              <a:off x="5641385" y="2381306"/>
              <a:ext cx="1491746"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851;p31">
              <a:extLst>
                <a:ext uri="{FF2B5EF4-FFF2-40B4-BE49-F238E27FC236}">
                  <a16:creationId xmlns:a16="http://schemas.microsoft.com/office/drawing/2014/main" id="{0B5E7F01-CD0B-43F9-8DE4-0D6E898A6F09}"/>
                </a:ext>
              </a:extLst>
            </p:cNvPr>
            <p:cNvSpPr>
              <a:spLocks/>
            </p:cNvSpPr>
            <p:nvPr/>
          </p:nvSpPr>
          <p:spPr bwMode="auto">
            <a:xfrm>
              <a:off x="5715495" y="3061677"/>
              <a:ext cx="8386" cy="5249"/>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a:extLst>
                <a:ext uri="{FF2B5EF4-FFF2-40B4-BE49-F238E27FC236}">
                  <a16:creationId xmlns:a16="http://schemas.microsoft.com/office/drawing/2014/main" id="{DAD87C42-4B93-43B5-BE08-84F6FD7787FE}"/>
                </a:ext>
              </a:extLst>
            </p:cNvPr>
            <p:cNvSpPr>
              <a:spLocks/>
            </p:cNvSpPr>
            <p:nvPr/>
          </p:nvSpPr>
          <p:spPr bwMode="auto">
            <a:xfrm>
              <a:off x="6324086" y="3197379"/>
              <a:ext cx="96069" cy="5224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a:extLst>
                <a:ext uri="{FF2B5EF4-FFF2-40B4-BE49-F238E27FC236}">
                  <a16:creationId xmlns:a16="http://schemas.microsoft.com/office/drawing/2014/main" id="{C965927D-3FC7-474E-91E8-728C9DA42DAF}"/>
                </a:ext>
              </a:extLst>
            </p:cNvPr>
            <p:cNvSpPr>
              <a:spLocks/>
            </p:cNvSpPr>
            <p:nvPr/>
          </p:nvSpPr>
          <p:spPr bwMode="auto">
            <a:xfrm>
              <a:off x="6420124" y="3127432"/>
              <a:ext cx="221334" cy="78334"/>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a:extLst>
                <a:ext uri="{FF2B5EF4-FFF2-40B4-BE49-F238E27FC236}">
                  <a16:creationId xmlns:a16="http://schemas.microsoft.com/office/drawing/2014/main" id="{0E4C252D-15DE-46CB-9E73-E1915E6BD5BD}"/>
                </a:ext>
              </a:extLst>
            </p:cNvPr>
            <p:cNvSpPr>
              <a:spLocks/>
            </p:cNvSpPr>
            <p:nvPr/>
          </p:nvSpPr>
          <p:spPr bwMode="auto">
            <a:xfrm>
              <a:off x="6119462" y="3187999"/>
              <a:ext cx="126353" cy="61623"/>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a:extLst>
                <a:ext uri="{FF2B5EF4-FFF2-40B4-BE49-F238E27FC236}">
                  <a16:creationId xmlns:a16="http://schemas.microsoft.com/office/drawing/2014/main" id="{DC09CEAA-FD8B-4FEF-A1BF-AE7275591A5B}"/>
                </a:ext>
              </a:extLst>
            </p:cNvPr>
            <p:cNvSpPr>
              <a:spLocks/>
            </p:cNvSpPr>
            <p:nvPr/>
          </p:nvSpPr>
          <p:spPr bwMode="auto">
            <a:xfrm>
              <a:off x="5854333" y="3344573"/>
              <a:ext cx="31" cy="4193"/>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a:extLst>
                <a:ext uri="{FF2B5EF4-FFF2-40B4-BE49-F238E27FC236}">
                  <a16:creationId xmlns:a16="http://schemas.microsoft.com/office/drawing/2014/main" id="{9E1E9E66-7F97-46C6-A146-C6AB34FD6CCA}"/>
                </a:ext>
              </a:extLst>
            </p:cNvPr>
            <p:cNvSpPr>
              <a:spLocks/>
            </p:cNvSpPr>
            <p:nvPr/>
          </p:nvSpPr>
          <p:spPr bwMode="auto">
            <a:xfrm>
              <a:off x="5854333" y="3276272"/>
              <a:ext cx="43639" cy="7249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a:extLst>
                <a:ext uri="{FF2B5EF4-FFF2-40B4-BE49-F238E27FC236}">
                  <a16:creationId xmlns:a16="http://schemas.microsoft.com/office/drawing/2014/main" id="{7663AAC1-D689-4843-8D41-0EFD40C91CF9}"/>
                </a:ext>
              </a:extLst>
            </p:cNvPr>
            <p:cNvSpPr>
              <a:spLocks/>
            </p:cNvSpPr>
            <p:nvPr/>
          </p:nvSpPr>
          <p:spPr bwMode="auto">
            <a:xfrm>
              <a:off x="5659120" y="3179644"/>
              <a:ext cx="1465664" cy="208817"/>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a:extLst>
                <a:ext uri="{FF2B5EF4-FFF2-40B4-BE49-F238E27FC236}">
                  <a16:creationId xmlns:a16="http://schemas.microsoft.com/office/drawing/2014/main" id="{281D37BE-6FDF-46A6-BCCE-56AAA17617DC}"/>
                </a:ext>
              </a:extLst>
            </p:cNvPr>
            <p:cNvSpPr>
              <a:spLocks/>
            </p:cNvSpPr>
            <p:nvPr/>
          </p:nvSpPr>
          <p:spPr bwMode="auto">
            <a:xfrm>
              <a:off x="6968149" y="3384237"/>
              <a:ext cx="31" cy="31"/>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a:extLst>
                <a:ext uri="{FF2B5EF4-FFF2-40B4-BE49-F238E27FC236}">
                  <a16:creationId xmlns:a16="http://schemas.microsoft.com/office/drawing/2014/main" id="{CA00829F-323C-43DD-822D-F4088FCC050A}"/>
                </a:ext>
              </a:extLst>
            </p:cNvPr>
            <p:cNvSpPr>
              <a:spLocks/>
            </p:cNvSpPr>
            <p:nvPr/>
          </p:nvSpPr>
          <p:spPr bwMode="auto">
            <a:xfrm>
              <a:off x="6880497" y="3314289"/>
              <a:ext cx="87683" cy="69978"/>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a:extLst>
                <a:ext uri="{FF2B5EF4-FFF2-40B4-BE49-F238E27FC236}">
                  <a16:creationId xmlns:a16="http://schemas.microsoft.com/office/drawing/2014/main" id="{95B0B7D1-F6D6-417E-8B12-6C62E2F581DF}"/>
                </a:ext>
              </a:extLst>
            </p:cNvPr>
            <p:cNvSpPr/>
            <p:nvPr/>
          </p:nvSpPr>
          <p:spPr>
            <a:xfrm>
              <a:off x="5658841" y="2836791"/>
              <a:ext cx="1466354"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1" name="Google Shape;861;p31">
              <a:extLst>
                <a:ext uri="{FF2B5EF4-FFF2-40B4-BE49-F238E27FC236}">
                  <a16:creationId xmlns:a16="http://schemas.microsoft.com/office/drawing/2014/main" id="{FF95698B-A00D-4A8B-9097-B4305079762B}"/>
                </a:ext>
              </a:extLst>
            </p:cNvPr>
            <p:cNvSpPr>
              <a:spLocks/>
            </p:cNvSpPr>
            <p:nvPr/>
          </p:nvSpPr>
          <p:spPr bwMode="auto">
            <a:xfrm>
              <a:off x="6133036" y="3492792"/>
              <a:ext cx="178533" cy="122190"/>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a:extLst>
                <a:ext uri="{FF2B5EF4-FFF2-40B4-BE49-F238E27FC236}">
                  <a16:creationId xmlns:a16="http://schemas.microsoft.com/office/drawing/2014/main" id="{D221C973-D42F-43EA-B0F1-602D10F41359}"/>
                </a:ext>
              </a:extLst>
            </p:cNvPr>
            <p:cNvSpPr>
              <a:spLocks/>
            </p:cNvSpPr>
            <p:nvPr/>
          </p:nvSpPr>
          <p:spPr bwMode="auto">
            <a:xfrm>
              <a:off x="6337660" y="3256735"/>
              <a:ext cx="234908" cy="209376"/>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a:extLst>
                <a:ext uri="{FF2B5EF4-FFF2-40B4-BE49-F238E27FC236}">
                  <a16:creationId xmlns:a16="http://schemas.microsoft.com/office/drawing/2014/main" id="{28EF1AF5-934A-424B-B4FE-17CB040D6E2C}"/>
                </a:ext>
              </a:extLst>
            </p:cNvPr>
            <p:cNvSpPr/>
            <p:nvPr/>
          </p:nvSpPr>
          <p:spPr>
            <a:xfrm>
              <a:off x="6384084" y="3439871"/>
              <a:ext cx="266610"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4" name="Google Shape;864;p31">
              <a:extLst>
                <a:ext uri="{FF2B5EF4-FFF2-40B4-BE49-F238E27FC236}">
                  <a16:creationId xmlns:a16="http://schemas.microsoft.com/office/drawing/2014/main" id="{07B4D69F-FE50-423F-8452-27B2746E045A}"/>
                </a:ext>
              </a:extLst>
            </p:cNvPr>
            <p:cNvSpPr>
              <a:spLocks/>
            </p:cNvSpPr>
            <p:nvPr/>
          </p:nvSpPr>
          <p:spPr bwMode="auto">
            <a:xfrm>
              <a:off x="5893997" y="3288416"/>
              <a:ext cx="217172" cy="19291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a:extLst>
                <a:ext uri="{FF2B5EF4-FFF2-40B4-BE49-F238E27FC236}">
                  <a16:creationId xmlns:a16="http://schemas.microsoft.com/office/drawing/2014/main" id="{B3ACF0B3-FE1F-4BBA-8842-985EEF6B5265}"/>
                </a:ext>
              </a:extLst>
            </p:cNvPr>
            <p:cNvSpPr/>
            <p:nvPr/>
          </p:nvSpPr>
          <p:spPr>
            <a:xfrm>
              <a:off x="5881016" y="3458916"/>
              <a:ext cx="180914"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866;p31">
              <a:extLst>
                <a:ext uri="{FF2B5EF4-FFF2-40B4-BE49-F238E27FC236}">
                  <a16:creationId xmlns:a16="http://schemas.microsoft.com/office/drawing/2014/main" id="{8B2632D6-318B-4F4C-887E-7098EFCA8D28}"/>
                </a:ext>
              </a:extLst>
            </p:cNvPr>
            <p:cNvSpPr>
              <a:spLocks/>
            </p:cNvSpPr>
            <p:nvPr/>
          </p:nvSpPr>
          <p:spPr bwMode="auto">
            <a:xfrm>
              <a:off x="5858495" y="3818488"/>
              <a:ext cx="248481" cy="358775"/>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a:extLst>
                <a:ext uri="{FF2B5EF4-FFF2-40B4-BE49-F238E27FC236}">
                  <a16:creationId xmlns:a16="http://schemas.microsoft.com/office/drawing/2014/main" id="{E8B7F614-8621-493B-9893-346CFF69BDC2}"/>
                </a:ext>
              </a:extLst>
            </p:cNvPr>
            <p:cNvSpPr>
              <a:spLocks/>
            </p:cNvSpPr>
            <p:nvPr/>
          </p:nvSpPr>
          <p:spPr bwMode="auto">
            <a:xfrm>
              <a:off x="5858495" y="3818488"/>
              <a:ext cx="248481" cy="357036"/>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a:extLst>
                <a:ext uri="{FF2B5EF4-FFF2-40B4-BE49-F238E27FC236}">
                  <a16:creationId xmlns:a16="http://schemas.microsoft.com/office/drawing/2014/main" id="{97E1D95D-FA47-4FB5-BF41-F6C3B81449E3}"/>
                </a:ext>
              </a:extLst>
            </p:cNvPr>
            <p:cNvSpPr>
              <a:spLocks/>
            </p:cNvSpPr>
            <p:nvPr/>
          </p:nvSpPr>
          <p:spPr bwMode="auto">
            <a:xfrm>
              <a:off x="6106945" y="3980311"/>
              <a:ext cx="31" cy="138870"/>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a:extLst>
                <a:ext uri="{FF2B5EF4-FFF2-40B4-BE49-F238E27FC236}">
                  <a16:creationId xmlns:a16="http://schemas.microsoft.com/office/drawing/2014/main" id="{CD9380E7-1126-473F-866C-0FCD552E3555}"/>
                </a:ext>
              </a:extLst>
            </p:cNvPr>
            <p:cNvSpPr>
              <a:spLocks/>
            </p:cNvSpPr>
            <p:nvPr/>
          </p:nvSpPr>
          <p:spPr bwMode="auto">
            <a:xfrm>
              <a:off x="6080855" y="3827899"/>
              <a:ext cx="26122" cy="12548"/>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a:extLst>
                <a:ext uri="{FF2B5EF4-FFF2-40B4-BE49-F238E27FC236}">
                  <a16:creationId xmlns:a16="http://schemas.microsoft.com/office/drawing/2014/main" id="{3C615664-AF8D-4E15-A002-18EBCDE2C9B9}"/>
                </a:ext>
              </a:extLst>
            </p:cNvPr>
            <p:cNvSpPr>
              <a:spLocks/>
            </p:cNvSpPr>
            <p:nvPr/>
          </p:nvSpPr>
          <p:spPr bwMode="auto">
            <a:xfrm>
              <a:off x="5858495" y="3827899"/>
              <a:ext cx="248481" cy="347625"/>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a:extLst>
                <a:ext uri="{FF2B5EF4-FFF2-40B4-BE49-F238E27FC236}">
                  <a16:creationId xmlns:a16="http://schemas.microsoft.com/office/drawing/2014/main" id="{4C4EEC6E-EA52-4F4F-AE18-06F1A91D763C}"/>
                </a:ext>
              </a:extLst>
            </p:cNvPr>
            <p:cNvSpPr>
              <a:spLocks/>
            </p:cNvSpPr>
            <p:nvPr/>
          </p:nvSpPr>
          <p:spPr bwMode="auto">
            <a:xfrm>
              <a:off x="5858495" y="3784042"/>
              <a:ext cx="248481" cy="69978"/>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a:extLst>
                <a:ext uri="{FF2B5EF4-FFF2-40B4-BE49-F238E27FC236}">
                  <a16:creationId xmlns:a16="http://schemas.microsoft.com/office/drawing/2014/main" id="{D4DAF0D6-B7CA-4587-BD7D-F25A51F8E788}"/>
                </a:ext>
              </a:extLst>
            </p:cNvPr>
            <p:cNvSpPr>
              <a:spLocks/>
            </p:cNvSpPr>
            <p:nvPr/>
          </p:nvSpPr>
          <p:spPr bwMode="auto">
            <a:xfrm>
              <a:off x="5872069" y="3797616"/>
              <a:ext cx="221334" cy="42832"/>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a:extLst>
                <a:ext uri="{FF2B5EF4-FFF2-40B4-BE49-F238E27FC236}">
                  <a16:creationId xmlns:a16="http://schemas.microsoft.com/office/drawing/2014/main" id="{108CB5D2-88F5-41BC-9D0C-5B1B2E61E3ED}"/>
                </a:ext>
              </a:extLst>
            </p:cNvPr>
            <p:cNvSpPr>
              <a:spLocks/>
            </p:cNvSpPr>
            <p:nvPr/>
          </p:nvSpPr>
          <p:spPr bwMode="auto">
            <a:xfrm>
              <a:off x="5888779" y="3814326"/>
              <a:ext cx="187914" cy="39695"/>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a:extLst>
                <a:ext uri="{FF2B5EF4-FFF2-40B4-BE49-F238E27FC236}">
                  <a16:creationId xmlns:a16="http://schemas.microsoft.com/office/drawing/2014/main" id="{A23520A4-7698-4E8C-85F6-E86BDF220229}"/>
                </a:ext>
              </a:extLst>
            </p:cNvPr>
            <p:cNvSpPr>
              <a:spLocks/>
            </p:cNvSpPr>
            <p:nvPr/>
          </p:nvSpPr>
          <p:spPr bwMode="auto">
            <a:xfrm>
              <a:off x="5737423" y="3468130"/>
              <a:ext cx="217141" cy="311781"/>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a:extLst>
                <a:ext uri="{FF2B5EF4-FFF2-40B4-BE49-F238E27FC236}">
                  <a16:creationId xmlns:a16="http://schemas.microsoft.com/office/drawing/2014/main" id="{3B16A7B7-16ED-4E18-8010-A0897748A921}"/>
                </a:ext>
              </a:extLst>
            </p:cNvPr>
            <p:cNvSpPr>
              <a:spLocks/>
            </p:cNvSpPr>
            <p:nvPr/>
          </p:nvSpPr>
          <p:spPr bwMode="auto">
            <a:xfrm>
              <a:off x="5771869" y="3709933"/>
              <a:ext cx="143032" cy="4388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a:extLst>
                <a:ext uri="{FF2B5EF4-FFF2-40B4-BE49-F238E27FC236}">
                  <a16:creationId xmlns:a16="http://schemas.microsoft.com/office/drawing/2014/main" id="{CF6625DD-7B12-4BC7-AA1E-01BF197C283F}"/>
                </a:ext>
              </a:extLst>
            </p:cNvPr>
            <p:cNvSpPr>
              <a:spLocks/>
            </p:cNvSpPr>
            <p:nvPr/>
          </p:nvSpPr>
          <p:spPr bwMode="auto">
            <a:xfrm>
              <a:off x="5749940" y="3583612"/>
              <a:ext cx="191051" cy="196300"/>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a:extLst>
                <a:ext uri="{FF2B5EF4-FFF2-40B4-BE49-F238E27FC236}">
                  <a16:creationId xmlns:a16="http://schemas.microsoft.com/office/drawing/2014/main" id="{0CD3C965-8625-4563-8380-DDE773984E57}"/>
                </a:ext>
              </a:extLst>
            </p:cNvPr>
            <p:cNvSpPr>
              <a:spLocks/>
            </p:cNvSpPr>
            <p:nvPr/>
          </p:nvSpPr>
          <p:spPr bwMode="auto">
            <a:xfrm>
              <a:off x="5984817" y="3614951"/>
              <a:ext cx="91876" cy="199406"/>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a:extLst>
                <a:ext uri="{FF2B5EF4-FFF2-40B4-BE49-F238E27FC236}">
                  <a16:creationId xmlns:a16="http://schemas.microsoft.com/office/drawing/2014/main" id="{06DFAB3F-B428-46DB-B2A1-C35CDE5427B1}"/>
                </a:ext>
              </a:extLst>
            </p:cNvPr>
            <p:cNvSpPr>
              <a:spLocks/>
            </p:cNvSpPr>
            <p:nvPr/>
          </p:nvSpPr>
          <p:spPr bwMode="auto">
            <a:xfrm>
              <a:off x="5984817" y="3645204"/>
              <a:ext cx="74140" cy="169153"/>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a:extLst>
                <a:ext uri="{FF2B5EF4-FFF2-40B4-BE49-F238E27FC236}">
                  <a16:creationId xmlns:a16="http://schemas.microsoft.com/office/drawing/2014/main" id="{7CC8E533-00AA-44CD-AF24-239C8290123C}"/>
                </a:ext>
              </a:extLst>
            </p:cNvPr>
            <p:cNvSpPr>
              <a:spLocks/>
            </p:cNvSpPr>
            <p:nvPr/>
          </p:nvSpPr>
          <p:spPr bwMode="auto">
            <a:xfrm>
              <a:off x="5972300" y="3370663"/>
              <a:ext cx="73084" cy="78334"/>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a:extLst>
                <a:ext uri="{FF2B5EF4-FFF2-40B4-BE49-F238E27FC236}">
                  <a16:creationId xmlns:a16="http://schemas.microsoft.com/office/drawing/2014/main" id="{FAA27088-D6D8-490A-8143-1BF921BC8913}"/>
                </a:ext>
              </a:extLst>
            </p:cNvPr>
            <p:cNvSpPr>
              <a:spLocks/>
            </p:cNvSpPr>
            <p:nvPr/>
          </p:nvSpPr>
          <p:spPr bwMode="auto">
            <a:xfrm>
              <a:off x="6398196" y="3353953"/>
              <a:ext cx="74140" cy="73115"/>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a:extLst>
                <a:ext uri="{FF2B5EF4-FFF2-40B4-BE49-F238E27FC236}">
                  <a16:creationId xmlns:a16="http://schemas.microsoft.com/office/drawing/2014/main" id="{52309DF5-CA3B-4F5F-AEB9-5B8B49A1EF6D}"/>
                </a:ext>
              </a:extLst>
            </p:cNvPr>
            <p:cNvSpPr/>
            <p:nvPr/>
          </p:nvSpPr>
          <p:spPr>
            <a:xfrm>
              <a:off x="5950842" y="4373059"/>
              <a:ext cx="672872"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208" name="TextBox 207">
            <a:extLst>
              <a:ext uri="{FF2B5EF4-FFF2-40B4-BE49-F238E27FC236}">
                <a16:creationId xmlns:a16="http://schemas.microsoft.com/office/drawing/2014/main" id="{A9BBB2C2-87AD-42CD-B829-680920AC5ACF}"/>
              </a:ext>
            </a:extLst>
          </p:cNvPr>
          <p:cNvSpPr txBox="1"/>
          <p:nvPr userDrawn="1"/>
        </p:nvSpPr>
        <p:spPr>
          <a:xfrm>
            <a:off x="4335463" y="1571625"/>
            <a:ext cx="37242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F79646">
                    <a:lumMod val="50000"/>
                  </a:srgbClr>
                </a:solidFill>
              </a:rPr>
              <a:t>KHÁM PHÁ</a:t>
            </a:r>
          </a:p>
        </p:txBody>
      </p:sp>
    </p:spTree>
    <p:extLst>
      <p:ext uri="{BB962C8B-B14F-4D97-AF65-F5344CB8AC3E}">
        <p14:creationId xmlns:p14="http://schemas.microsoft.com/office/powerpoint/2010/main" val="98301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0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2883F7F-195D-4CC6-B9CD-29F646B387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6965290-CD19-4BA4-82E6-C03A2D66CF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CE69AC-EBBF-432E-A577-EF7929B3C0F9}"/>
              </a:ext>
            </a:extLst>
          </p:cNvPr>
          <p:cNvSpPr>
            <a:spLocks noGrp="1"/>
          </p:cNvSpPr>
          <p:nvPr>
            <p:ph type="sldNum" sz="quarter" idx="12"/>
          </p:nvPr>
        </p:nvSpPr>
        <p:spPr/>
        <p:txBody>
          <a:bodyPr/>
          <a:lstStyle>
            <a:lvl1pPr>
              <a:defRPr/>
            </a:lvl1pPr>
          </a:lstStyle>
          <a:p>
            <a:fld id="{6A67D9D5-2F80-4310-AFFD-F07AB1FA9CD1}" type="slidenum">
              <a:rPr lang="en-US" altLang="en-US"/>
              <a:pPr/>
              <a:t>‹#›</a:t>
            </a:fld>
            <a:endParaRPr lang="en-US" altLang="en-US"/>
          </a:p>
        </p:txBody>
      </p:sp>
    </p:spTree>
    <p:extLst>
      <p:ext uri="{BB962C8B-B14F-4D97-AF65-F5344CB8AC3E}">
        <p14:creationId xmlns:p14="http://schemas.microsoft.com/office/powerpoint/2010/main" val="4056080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8DF6D487-C8A8-4614-AD85-A59EFD24A23E}"/>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38F1CE17-32C8-4886-9604-9A52B235AFC8}"/>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8A5253E1-605A-40E1-922B-CC5BDA8DBEA6}"/>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4436BEA5-BB7E-4A46-A5B6-D27FCD96143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EF7C3AD7-0135-425A-9A3F-80EA9D20A854}"/>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ADF5645A-C13C-4FE8-96B4-C285425E9556}"/>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C98470F0-9890-404A-A75E-E02ABDCE6A6A}"/>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ACC9F036-98D2-428C-883B-7F0B95E5801A}"/>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C09E57E6-C423-4661-871F-DC8DEEFC42BE}"/>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762C35FC-F240-457D-8B89-02CE4AAF8E19}"/>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5DF4C163-4757-41B5-B09E-52F889AA0E81}"/>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2D5BE454-8CB5-479E-80BA-1F10C808ED96}"/>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CECFBBF7-265F-4FB3-947E-CD3102057F7E}"/>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BBC9D996-039F-4BB0-A223-1B4E16EF74E8}"/>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3666E95F-2AB1-4C3E-B3D3-275345631173}"/>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2FAD8063-B189-411B-BB20-D10597369F89}"/>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6A49A08A-7107-412C-BDF5-4ED9D870F8F2}"/>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3A6410AB-18A0-4A51-AE4D-647AF06004FB}"/>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9981D45B-D3E6-4450-A4DF-1A4A6D8810E0}"/>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E578AE55-1E08-4652-8A24-B42B099F3AAE}"/>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E2634F21-91C4-43B4-B3C9-F77AC906FD6F}"/>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77D50DEF-9CD3-489B-9AE9-5C30B965AE5F}"/>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7C3FEA88-D061-4ACA-BC68-A633819D222A}"/>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68FE73C5-5184-4EB1-BA0E-3E587555661C}"/>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DBC4DAAE-CF17-4AC5-B1B7-EC4F0940007F}"/>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E77905BA-C2CA-483A-B16F-301F35FC09A6}"/>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FD97AF4A-8EDC-4AD6-9BD8-61E232D4C24C}"/>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5254FA45-714E-473F-AEFF-5B7CA42EB103}"/>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D8587A14-38F6-463F-9DFF-26E016BCB64F}"/>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F13CFDE9-E4C5-40C6-9091-E4BA84B91789}"/>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E76B9F3C-81C1-4BE6-AE7C-321372783920}"/>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4F77BE3C-D3DC-46E8-9509-8C0ABA0BA845}"/>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70384DAD-A640-4422-B643-FFF82A4C278A}"/>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0F8AC88A-FB63-4EAC-BE1B-A93E6172576C}"/>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887F0E27-5454-4659-A84E-2CF960785EF9}"/>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E2439294-B258-4ABB-BC9F-0A97841BABCD}"/>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CE4D9413-CB3C-4690-A438-3340202997E4}"/>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6081549D-DC0D-4B3A-A3B7-201E400175EA}"/>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ACA5FFB1-6C60-4834-B017-CBEAC6403E43}"/>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8BC3776C-B0DD-4C05-A92C-2647379FB689}"/>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1C2246C7-55BE-42B5-9EAF-9B3E1756FB32}"/>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E5BE6D8A-8E1C-4062-9404-5FD9362A6C41}"/>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EDA7435A-820C-4BF0-AB51-A80E3C78B2BB}"/>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1EBBE0CC-3949-4FBD-8C8B-72E46E38A4E5}"/>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CA65ED5E-2A0C-48F4-87FB-210F2344559F}"/>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1ACF3F20-F046-46D0-9F12-1112411CD725}"/>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CF92309F-C0E9-4063-97E3-C69452F338C4}"/>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E46914B0-302E-45B6-BEE3-AAF94708AFD8}"/>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127D8FA1-5DCC-417F-8591-0AB41F8E46A3}"/>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95371A5E-7F05-432D-96FA-85442D49F0EE}"/>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5529B5DD-834D-47B4-A8DD-FDF7DBCF0C99}"/>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12EF7793-98E8-4CDD-A532-445CA380ABF6}"/>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27B6C89A-9C6B-4785-B5CB-7D449EDC581B}"/>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0AD3F0CF-23A4-4BF0-84E8-30AAECAF2978}"/>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B0B943B3-8059-4F23-9EE1-89122B589C60}"/>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408B7C25-236C-4010-87DC-E3BED117ED36}"/>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80950B94-A348-4950-A96A-633D98703065}"/>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D3CF0687-3726-461A-875C-75D539333043}"/>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797882FB-99AD-4B40-BC1E-D9456355F783}"/>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E164CC8E-DB41-4C6E-BB0D-6ABA08831B70}"/>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1782572C-B1DA-4BE1-8896-4C9825824926}"/>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FEE7927E-A252-4EED-BEB4-5C18B38F45B5}"/>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4FEEF049-1F47-4DA4-A595-E14B0DF88CE8}"/>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2E9C017A-9AB0-49B0-A985-D9B86B803D27}"/>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4B815AC6-1B4D-4E63-8192-A3077AA3A2A5}"/>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EF78EDE4-83E9-4460-9F2B-EB9B1BCEE7FE}"/>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10AB2AA0-D32F-4943-8E24-8A383233CEB5}"/>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C69FBBAA-FEC3-4876-8753-E6965F332A85}"/>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0834002A-AF2E-41B1-948C-FB5B2D30B108}"/>
              </a:ext>
            </a:extLst>
          </p:cNvPr>
          <p:cNvSpPr/>
          <p:nvPr userDrawn="1"/>
        </p:nvSpPr>
        <p:spPr>
          <a:xfrm rot="126755">
            <a:off x="3092450" y="1090613"/>
            <a:ext cx="5549900"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E0FA6BE0-45AC-4504-B1BE-E91CD9050F69}"/>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4CC9F15C-DAE7-4197-93A6-1B0A74428523}"/>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631;p30">
            <a:extLst>
              <a:ext uri="{FF2B5EF4-FFF2-40B4-BE49-F238E27FC236}">
                <a16:creationId xmlns:a16="http://schemas.microsoft.com/office/drawing/2014/main" id="{EC61F4C8-0A35-4B72-853C-AE30E59ED091}"/>
              </a:ext>
            </a:extLst>
          </p:cNvPr>
          <p:cNvGrpSpPr>
            <a:grpSpLocks/>
          </p:cNvGrpSpPr>
          <p:nvPr userDrawn="1"/>
        </p:nvGrpSpPr>
        <p:grpSpPr bwMode="auto">
          <a:xfrm>
            <a:off x="7672388" y="3622675"/>
            <a:ext cx="1311275" cy="2486025"/>
            <a:chOff x="961250" y="234750"/>
            <a:chExt cx="1222525" cy="2320700"/>
          </a:xfrm>
        </p:grpSpPr>
        <p:sp>
          <p:nvSpPr>
            <p:cNvPr id="74" name="Google Shape;632;p30">
              <a:extLst>
                <a:ext uri="{FF2B5EF4-FFF2-40B4-BE49-F238E27FC236}">
                  <a16:creationId xmlns:a16="http://schemas.microsoft.com/office/drawing/2014/main" id="{A9A9DB07-6904-4D74-BD61-434BD55DD140}"/>
                </a:ext>
              </a:extLst>
            </p:cNvPr>
            <p:cNvSpPr>
              <a:spLocks/>
            </p:cNvSpPr>
            <p:nvPr/>
          </p:nvSpPr>
          <p:spPr bwMode="auto">
            <a:xfrm>
              <a:off x="1529225" y="1558100"/>
              <a:ext cx="189075" cy="241150"/>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a:extLst>
                <a:ext uri="{FF2B5EF4-FFF2-40B4-BE49-F238E27FC236}">
                  <a16:creationId xmlns:a16="http://schemas.microsoft.com/office/drawing/2014/main" id="{DFFEF397-FE5B-4147-AA14-8485689C68BA}"/>
                </a:ext>
              </a:extLst>
            </p:cNvPr>
            <p:cNvSpPr>
              <a:spLocks/>
            </p:cNvSpPr>
            <p:nvPr/>
          </p:nvSpPr>
          <p:spPr bwMode="auto">
            <a:xfrm>
              <a:off x="1647700" y="1816875"/>
              <a:ext cx="206725" cy="252400"/>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a:extLst>
                <a:ext uri="{FF2B5EF4-FFF2-40B4-BE49-F238E27FC236}">
                  <a16:creationId xmlns:a16="http://schemas.microsoft.com/office/drawing/2014/main" id="{6981E354-0C5B-404F-8F66-BE4DA0F6AD3B}"/>
                </a:ext>
              </a:extLst>
            </p:cNvPr>
            <p:cNvSpPr/>
            <p:nvPr/>
          </p:nvSpPr>
          <p:spPr>
            <a:xfrm>
              <a:off x="1599153" y="1737425"/>
              <a:ext cx="164287"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7" name="Google Shape;635;p30">
              <a:extLst>
                <a:ext uri="{FF2B5EF4-FFF2-40B4-BE49-F238E27FC236}">
                  <a16:creationId xmlns:a16="http://schemas.microsoft.com/office/drawing/2014/main" id="{15D651FB-041E-436A-AF45-A97E9478E734}"/>
                </a:ext>
              </a:extLst>
            </p:cNvPr>
            <p:cNvSpPr>
              <a:spLocks/>
            </p:cNvSpPr>
            <p:nvPr/>
          </p:nvSpPr>
          <p:spPr bwMode="auto">
            <a:xfrm>
              <a:off x="1287250" y="1496000"/>
              <a:ext cx="392400" cy="420700"/>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a:extLst>
                <a:ext uri="{FF2B5EF4-FFF2-40B4-BE49-F238E27FC236}">
                  <a16:creationId xmlns:a16="http://schemas.microsoft.com/office/drawing/2014/main" id="{BD3CA34C-72B8-4442-B28B-D31FAFCD4DE1}"/>
                </a:ext>
              </a:extLst>
            </p:cNvPr>
            <p:cNvSpPr>
              <a:spLocks/>
            </p:cNvSpPr>
            <p:nvPr/>
          </p:nvSpPr>
          <p:spPr bwMode="auto">
            <a:xfrm>
              <a:off x="1567025" y="1904250"/>
              <a:ext cx="4225" cy="25"/>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a:extLst>
                <a:ext uri="{FF2B5EF4-FFF2-40B4-BE49-F238E27FC236}">
                  <a16:creationId xmlns:a16="http://schemas.microsoft.com/office/drawing/2014/main" id="{AA5EEE5F-51DF-43B9-953F-023F13EF9DD1}"/>
                </a:ext>
              </a:extLst>
            </p:cNvPr>
            <p:cNvSpPr>
              <a:spLocks/>
            </p:cNvSpPr>
            <p:nvPr/>
          </p:nvSpPr>
          <p:spPr bwMode="auto">
            <a:xfrm>
              <a:off x="1567025" y="1575725"/>
              <a:ext cx="7600" cy="328550"/>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a:extLst>
                <a:ext uri="{FF2B5EF4-FFF2-40B4-BE49-F238E27FC236}">
                  <a16:creationId xmlns:a16="http://schemas.microsoft.com/office/drawing/2014/main" id="{72865C3D-0208-4345-BB9B-1ED046ED8976}"/>
                </a:ext>
              </a:extLst>
            </p:cNvPr>
            <p:cNvSpPr>
              <a:spLocks/>
            </p:cNvSpPr>
            <p:nvPr/>
          </p:nvSpPr>
          <p:spPr bwMode="auto">
            <a:xfrm>
              <a:off x="1462000" y="1915175"/>
              <a:ext cx="49600" cy="3400"/>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a:extLst>
                <a:ext uri="{FF2B5EF4-FFF2-40B4-BE49-F238E27FC236}">
                  <a16:creationId xmlns:a16="http://schemas.microsoft.com/office/drawing/2014/main" id="{83373644-125D-42AB-8E47-EAAD1D58F7A7}"/>
                </a:ext>
              </a:extLst>
            </p:cNvPr>
            <p:cNvSpPr>
              <a:spLocks/>
            </p:cNvSpPr>
            <p:nvPr/>
          </p:nvSpPr>
          <p:spPr bwMode="auto">
            <a:xfrm>
              <a:off x="1462000" y="1533725"/>
              <a:ext cx="73975" cy="384850"/>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a:extLst>
                <a:ext uri="{FF2B5EF4-FFF2-40B4-BE49-F238E27FC236}">
                  <a16:creationId xmlns:a16="http://schemas.microsoft.com/office/drawing/2014/main" id="{6E3913BE-B2D4-4967-9EFA-5927784A39BF}"/>
                </a:ext>
              </a:extLst>
            </p:cNvPr>
            <p:cNvSpPr>
              <a:spLocks/>
            </p:cNvSpPr>
            <p:nvPr/>
          </p:nvSpPr>
          <p:spPr bwMode="auto">
            <a:xfrm>
              <a:off x="1602325" y="1519450"/>
              <a:ext cx="3375" cy="14300"/>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a:extLst>
                <a:ext uri="{FF2B5EF4-FFF2-40B4-BE49-F238E27FC236}">
                  <a16:creationId xmlns:a16="http://schemas.microsoft.com/office/drawing/2014/main" id="{F299FCEA-DF6A-40CB-B9FC-27554DED8105}"/>
                </a:ext>
              </a:extLst>
            </p:cNvPr>
            <p:cNvSpPr>
              <a:spLocks/>
            </p:cNvSpPr>
            <p:nvPr/>
          </p:nvSpPr>
          <p:spPr bwMode="auto">
            <a:xfrm>
              <a:off x="1571225" y="1533725"/>
              <a:ext cx="34475" cy="370550"/>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a:extLst>
                <a:ext uri="{FF2B5EF4-FFF2-40B4-BE49-F238E27FC236}">
                  <a16:creationId xmlns:a16="http://schemas.microsoft.com/office/drawing/2014/main" id="{D2B4FF1F-DE7E-4F64-AA4F-443D2D218BE4}"/>
                </a:ext>
              </a:extLst>
            </p:cNvPr>
            <p:cNvSpPr/>
            <p:nvPr/>
          </p:nvSpPr>
          <p:spPr>
            <a:xfrm>
              <a:off x="1517750" y="1953787"/>
              <a:ext cx="253089"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643;p30">
              <a:extLst>
                <a:ext uri="{FF2B5EF4-FFF2-40B4-BE49-F238E27FC236}">
                  <a16:creationId xmlns:a16="http://schemas.microsoft.com/office/drawing/2014/main" id="{A02B68D3-A1F5-4935-8592-0EC4C2E2CDC6}"/>
                </a:ext>
              </a:extLst>
            </p:cNvPr>
            <p:cNvSpPr/>
            <p:nvPr/>
          </p:nvSpPr>
          <p:spPr>
            <a:xfrm>
              <a:off x="1517750" y="2272402"/>
              <a:ext cx="85843"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644;p30">
              <a:extLst>
                <a:ext uri="{FF2B5EF4-FFF2-40B4-BE49-F238E27FC236}">
                  <a16:creationId xmlns:a16="http://schemas.microsoft.com/office/drawing/2014/main" id="{5A16620A-F6F7-4F9C-896C-197441C98587}"/>
                </a:ext>
              </a:extLst>
            </p:cNvPr>
            <p:cNvSpPr/>
            <p:nvPr/>
          </p:nvSpPr>
          <p:spPr>
            <a:xfrm>
              <a:off x="1264661" y="1989353"/>
              <a:ext cx="358173"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645;p30">
              <a:extLst>
                <a:ext uri="{FF2B5EF4-FFF2-40B4-BE49-F238E27FC236}">
                  <a16:creationId xmlns:a16="http://schemas.microsoft.com/office/drawing/2014/main" id="{61809AB5-DB02-41FF-8929-45CF9EFB7B72}"/>
                </a:ext>
              </a:extLst>
            </p:cNvPr>
            <p:cNvSpPr/>
            <p:nvPr/>
          </p:nvSpPr>
          <p:spPr>
            <a:xfrm>
              <a:off x="1273541" y="1873763"/>
              <a:ext cx="42033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8" name="Google Shape;646;p30">
              <a:extLst>
                <a:ext uri="{FF2B5EF4-FFF2-40B4-BE49-F238E27FC236}">
                  <a16:creationId xmlns:a16="http://schemas.microsoft.com/office/drawing/2014/main" id="{967F7EB3-6A9A-48AC-829E-49C3447D9340}"/>
                </a:ext>
              </a:extLst>
            </p:cNvPr>
            <p:cNvSpPr/>
            <p:nvPr/>
          </p:nvSpPr>
          <p:spPr>
            <a:xfrm>
              <a:off x="1559192" y="2072341"/>
              <a:ext cx="121364"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9" name="Google Shape;647;p30">
              <a:extLst>
                <a:ext uri="{FF2B5EF4-FFF2-40B4-BE49-F238E27FC236}">
                  <a16:creationId xmlns:a16="http://schemas.microsoft.com/office/drawing/2014/main" id="{0A202EAD-E79F-4757-8A07-383AD4C5CBA2}"/>
                </a:ext>
              </a:extLst>
            </p:cNvPr>
            <p:cNvSpPr/>
            <p:nvPr/>
          </p:nvSpPr>
          <p:spPr>
            <a:xfrm>
              <a:off x="1494070" y="1995281"/>
              <a:ext cx="111004"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648;p30">
              <a:extLst>
                <a:ext uri="{FF2B5EF4-FFF2-40B4-BE49-F238E27FC236}">
                  <a16:creationId xmlns:a16="http://schemas.microsoft.com/office/drawing/2014/main" id="{45729D62-E2DE-4254-86BC-676AD01A4F73}"/>
                </a:ext>
              </a:extLst>
            </p:cNvPr>
            <p:cNvSpPr/>
            <p:nvPr/>
          </p:nvSpPr>
          <p:spPr>
            <a:xfrm>
              <a:off x="1529591" y="2488764"/>
              <a:ext cx="152445"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1" name="Google Shape;649;p30">
              <a:extLst>
                <a:ext uri="{FF2B5EF4-FFF2-40B4-BE49-F238E27FC236}">
                  <a16:creationId xmlns:a16="http://schemas.microsoft.com/office/drawing/2014/main" id="{026511CD-4A10-4FBF-9881-E164BCB49D65}"/>
                </a:ext>
              </a:extLst>
            </p:cNvPr>
            <p:cNvSpPr>
              <a:spLocks/>
            </p:cNvSpPr>
            <p:nvPr/>
          </p:nvSpPr>
          <p:spPr bwMode="auto">
            <a:xfrm>
              <a:off x="1500650" y="1379125"/>
              <a:ext cx="112625" cy="203350"/>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a:extLst>
                <a:ext uri="{FF2B5EF4-FFF2-40B4-BE49-F238E27FC236}">
                  <a16:creationId xmlns:a16="http://schemas.microsoft.com/office/drawing/2014/main" id="{1310446A-D5B8-41A1-B1B9-4D5BC96D05A7}"/>
                </a:ext>
              </a:extLst>
            </p:cNvPr>
            <p:cNvSpPr>
              <a:spLocks/>
            </p:cNvSpPr>
            <p:nvPr/>
          </p:nvSpPr>
          <p:spPr bwMode="auto">
            <a:xfrm>
              <a:off x="1059550" y="406000"/>
              <a:ext cx="1015850" cy="1068100"/>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a:extLst>
                <a:ext uri="{FF2B5EF4-FFF2-40B4-BE49-F238E27FC236}">
                  <a16:creationId xmlns:a16="http://schemas.microsoft.com/office/drawing/2014/main" id="{775B4AA4-B07C-4D35-B95B-FD1F138234B6}"/>
                </a:ext>
              </a:extLst>
            </p:cNvPr>
            <p:cNvSpPr>
              <a:spLocks/>
            </p:cNvSpPr>
            <p:nvPr/>
          </p:nvSpPr>
          <p:spPr bwMode="auto">
            <a:xfrm>
              <a:off x="1077200" y="1176625"/>
              <a:ext cx="651175" cy="297475"/>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a:extLst>
                <a:ext uri="{FF2B5EF4-FFF2-40B4-BE49-F238E27FC236}">
                  <a16:creationId xmlns:a16="http://schemas.microsoft.com/office/drawing/2014/main" id="{91ADBCE5-EC80-4D64-AC42-A37499FF5190}"/>
                </a:ext>
              </a:extLst>
            </p:cNvPr>
            <p:cNvSpPr>
              <a:spLocks/>
            </p:cNvSpPr>
            <p:nvPr/>
          </p:nvSpPr>
          <p:spPr bwMode="auto">
            <a:xfrm>
              <a:off x="1560325" y="1467350"/>
              <a:ext cx="48750" cy="3375"/>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a:extLst>
                <a:ext uri="{FF2B5EF4-FFF2-40B4-BE49-F238E27FC236}">
                  <a16:creationId xmlns:a16="http://schemas.microsoft.com/office/drawing/2014/main" id="{327CD769-C780-4403-BE71-CCD7BEF2C90F}"/>
                </a:ext>
              </a:extLst>
            </p:cNvPr>
            <p:cNvSpPr>
              <a:spLocks/>
            </p:cNvSpPr>
            <p:nvPr/>
          </p:nvSpPr>
          <p:spPr bwMode="auto">
            <a:xfrm>
              <a:off x="1077200" y="1078325"/>
              <a:ext cx="651175" cy="395775"/>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a:extLst>
                <a:ext uri="{FF2B5EF4-FFF2-40B4-BE49-F238E27FC236}">
                  <a16:creationId xmlns:a16="http://schemas.microsoft.com/office/drawing/2014/main" id="{6513F0E1-CF6A-4984-85EC-AA7F3B0FFB89}"/>
                </a:ext>
              </a:extLst>
            </p:cNvPr>
            <p:cNvSpPr/>
            <p:nvPr/>
          </p:nvSpPr>
          <p:spPr>
            <a:xfrm>
              <a:off x="1232100" y="1481052"/>
              <a:ext cx="279731"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7" name="Google Shape;655;p30">
              <a:extLst>
                <a:ext uri="{FF2B5EF4-FFF2-40B4-BE49-F238E27FC236}">
                  <a16:creationId xmlns:a16="http://schemas.microsoft.com/office/drawing/2014/main" id="{A16A21E7-A557-4A17-A70E-7E8DD9845B10}"/>
                </a:ext>
              </a:extLst>
            </p:cNvPr>
            <p:cNvSpPr/>
            <p:nvPr/>
          </p:nvSpPr>
          <p:spPr>
            <a:xfrm>
              <a:off x="1235060" y="1481052"/>
              <a:ext cx="273811"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8" name="Google Shape;656;p30">
              <a:extLst>
                <a:ext uri="{FF2B5EF4-FFF2-40B4-BE49-F238E27FC236}">
                  <a16:creationId xmlns:a16="http://schemas.microsoft.com/office/drawing/2014/main" id="{68C4AEA8-1615-4C7F-BC78-C3F4A217B784}"/>
                </a:ext>
              </a:extLst>
            </p:cNvPr>
            <p:cNvSpPr/>
            <p:nvPr/>
          </p:nvSpPr>
          <p:spPr>
            <a:xfrm>
              <a:off x="1605073" y="1516619"/>
              <a:ext cx="158366"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657;p30">
              <a:extLst>
                <a:ext uri="{FF2B5EF4-FFF2-40B4-BE49-F238E27FC236}">
                  <a16:creationId xmlns:a16="http://schemas.microsoft.com/office/drawing/2014/main" id="{C1AC3D32-F475-4D98-8D2E-819F15771595}"/>
                </a:ext>
              </a:extLst>
            </p:cNvPr>
            <p:cNvSpPr>
              <a:spLocks/>
            </p:cNvSpPr>
            <p:nvPr/>
          </p:nvSpPr>
          <p:spPr bwMode="auto">
            <a:xfrm>
              <a:off x="1742650" y="1988275"/>
              <a:ext cx="25" cy="56325"/>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a:extLst>
                <a:ext uri="{FF2B5EF4-FFF2-40B4-BE49-F238E27FC236}">
                  <a16:creationId xmlns:a16="http://schemas.microsoft.com/office/drawing/2014/main" id="{99D71DBE-EEAF-46B0-849A-B6C7C55FCAB3}"/>
                </a:ext>
              </a:extLst>
            </p:cNvPr>
            <p:cNvSpPr/>
            <p:nvPr/>
          </p:nvSpPr>
          <p:spPr>
            <a:xfrm>
              <a:off x="1612474" y="1526992"/>
              <a:ext cx="12876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1" name="Google Shape;659;p30">
              <a:extLst>
                <a:ext uri="{FF2B5EF4-FFF2-40B4-BE49-F238E27FC236}">
                  <a16:creationId xmlns:a16="http://schemas.microsoft.com/office/drawing/2014/main" id="{FDD3C423-EA61-4DE8-975F-8543F5788FA6}"/>
                </a:ext>
              </a:extLst>
            </p:cNvPr>
            <p:cNvSpPr>
              <a:spLocks/>
            </p:cNvSpPr>
            <p:nvPr/>
          </p:nvSpPr>
          <p:spPr bwMode="auto">
            <a:xfrm>
              <a:off x="1672050" y="1203050"/>
              <a:ext cx="133625" cy="120650"/>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a:extLst>
                <a:ext uri="{FF2B5EF4-FFF2-40B4-BE49-F238E27FC236}">
                  <a16:creationId xmlns:a16="http://schemas.microsoft.com/office/drawing/2014/main" id="{190FA25C-0A65-41E6-8A71-67FEF8D9EA1B}"/>
                </a:ext>
              </a:extLst>
            </p:cNvPr>
            <p:cNvSpPr>
              <a:spLocks/>
            </p:cNvSpPr>
            <p:nvPr/>
          </p:nvSpPr>
          <p:spPr bwMode="auto">
            <a:xfrm>
              <a:off x="1511575" y="981325"/>
              <a:ext cx="189075" cy="169625"/>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a:extLst>
                <a:ext uri="{FF2B5EF4-FFF2-40B4-BE49-F238E27FC236}">
                  <a16:creationId xmlns:a16="http://schemas.microsoft.com/office/drawing/2014/main" id="{5F245463-BB1D-44D9-AEB2-C2D732DF6B1A}"/>
                </a:ext>
              </a:extLst>
            </p:cNvPr>
            <p:cNvSpPr/>
            <p:nvPr/>
          </p:nvSpPr>
          <p:spPr>
            <a:xfrm>
              <a:off x="1417107" y="1104642"/>
              <a:ext cx="217568"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4" name="Google Shape;662;p30">
              <a:extLst>
                <a:ext uri="{FF2B5EF4-FFF2-40B4-BE49-F238E27FC236}">
                  <a16:creationId xmlns:a16="http://schemas.microsoft.com/office/drawing/2014/main" id="{1C19D6F2-8555-4773-BC2B-7AAB93D95528}"/>
                </a:ext>
              </a:extLst>
            </p:cNvPr>
            <p:cNvSpPr>
              <a:spLocks/>
            </p:cNvSpPr>
            <p:nvPr/>
          </p:nvSpPr>
          <p:spPr bwMode="auto">
            <a:xfrm>
              <a:off x="1851025" y="1079925"/>
              <a:ext cx="161350" cy="143875"/>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a:extLst>
                <a:ext uri="{FF2B5EF4-FFF2-40B4-BE49-F238E27FC236}">
                  <a16:creationId xmlns:a16="http://schemas.microsoft.com/office/drawing/2014/main" id="{22577508-B2FA-4165-ACCF-071D0F1532F0}"/>
                </a:ext>
              </a:extLst>
            </p:cNvPr>
            <p:cNvSpPr/>
            <p:nvPr/>
          </p:nvSpPr>
          <p:spPr>
            <a:xfrm>
              <a:off x="1861123" y="1212823"/>
              <a:ext cx="131724"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6" name="Google Shape;664;p30">
              <a:extLst>
                <a:ext uri="{FF2B5EF4-FFF2-40B4-BE49-F238E27FC236}">
                  <a16:creationId xmlns:a16="http://schemas.microsoft.com/office/drawing/2014/main" id="{0097AD5F-6D1A-41B5-A178-BFCAFED2E38D}"/>
                </a:ext>
              </a:extLst>
            </p:cNvPr>
            <p:cNvSpPr>
              <a:spLocks/>
            </p:cNvSpPr>
            <p:nvPr/>
          </p:nvSpPr>
          <p:spPr bwMode="auto">
            <a:xfrm>
              <a:off x="1609050" y="1010500"/>
              <a:ext cx="70600" cy="61000"/>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a:extLst>
                <a:ext uri="{FF2B5EF4-FFF2-40B4-BE49-F238E27FC236}">
                  <a16:creationId xmlns:a16="http://schemas.microsoft.com/office/drawing/2014/main" id="{A89BF1BC-8889-447E-9802-23F33F9DD709}"/>
                </a:ext>
              </a:extLst>
            </p:cNvPr>
            <p:cNvSpPr>
              <a:spLocks/>
            </p:cNvSpPr>
            <p:nvPr/>
          </p:nvSpPr>
          <p:spPr bwMode="auto">
            <a:xfrm>
              <a:off x="1920775" y="1096000"/>
              <a:ext cx="70600" cy="61125"/>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a:extLst>
                <a:ext uri="{FF2B5EF4-FFF2-40B4-BE49-F238E27FC236}">
                  <a16:creationId xmlns:a16="http://schemas.microsoft.com/office/drawing/2014/main" id="{A49010C6-FD12-4EF3-B1C3-E6D6427F9844}"/>
                </a:ext>
              </a:extLst>
            </p:cNvPr>
            <p:cNvSpPr>
              <a:spLocks/>
            </p:cNvSpPr>
            <p:nvPr/>
          </p:nvSpPr>
          <p:spPr bwMode="auto">
            <a:xfrm>
              <a:off x="961250" y="236825"/>
              <a:ext cx="1222525" cy="946550"/>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a:extLst>
                <a:ext uri="{FF2B5EF4-FFF2-40B4-BE49-F238E27FC236}">
                  <a16:creationId xmlns:a16="http://schemas.microsoft.com/office/drawing/2014/main" id="{ED84B855-BD39-4D31-9E18-9D56B66FCE21}"/>
                </a:ext>
              </a:extLst>
            </p:cNvPr>
            <p:cNvSpPr>
              <a:spLocks/>
            </p:cNvSpPr>
            <p:nvPr/>
          </p:nvSpPr>
          <p:spPr bwMode="auto">
            <a:xfrm>
              <a:off x="989800" y="234750"/>
              <a:ext cx="1193975" cy="706225"/>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a:extLst>
                <a:ext uri="{FF2B5EF4-FFF2-40B4-BE49-F238E27FC236}">
                  <a16:creationId xmlns:a16="http://schemas.microsoft.com/office/drawing/2014/main" id="{3C96220F-F75E-4E33-97CD-0224DAEB4133}"/>
                </a:ext>
              </a:extLst>
            </p:cNvPr>
            <p:cNvSpPr>
              <a:spLocks/>
            </p:cNvSpPr>
            <p:nvPr/>
          </p:nvSpPr>
          <p:spPr bwMode="auto">
            <a:xfrm>
              <a:off x="989800" y="238125"/>
              <a:ext cx="1193975" cy="935175"/>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a:extLst>
                <a:ext uri="{FF2B5EF4-FFF2-40B4-BE49-F238E27FC236}">
                  <a16:creationId xmlns:a16="http://schemas.microsoft.com/office/drawing/2014/main" id="{818BAF68-8DE4-4B2E-BF46-5C1A248BCBF3}"/>
                </a:ext>
              </a:extLst>
            </p:cNvPr>
            <p:cNvSpPr>
              <a:spLocks/>
            </p:cNvSpPr>
            <p:nvPr/>
          </p:nvSpPr>
          <p:spPr bwMode="auto">
            <a:xfrm>
              <a:off x="1070475" y="1736225"/>
              <a:ext cx="244525" cy="252075"/>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a:extLst>
                <a:ext uri="{FF2B5EF4-FFF2-40B4-BE49-F238E27FC236}">
                  <a16:creationId xmlns:a16="http://schemas.microsoft.com/office/drawing/2014/main" id="{88C070D6-40B7-43DF-A1A9-323E108D678F}"/>
                </a:ext>
              </a:extLst>
            </p:cNvPr>
            <p:cNvSpPr>
              <a:spLocks/>
            </p:cNvSpPr>
            <p:nvPr/>
          </p:nvSpPr>
          <p:spPr bwMode="auto">
            <a:xfrm>
              <a:off x="1272950" y="1526175"/>
              <a:ext cx="203375" cy="224350"/>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a:extLst>
                <a:ext uri="{FF2B5EF4-FFF2-40B4-BE49-F238E27FC236}">
                  <a16:creationId xmlns:a16="http://schemas.microsoft.com/office/drawing/2014/main" id="{8B16A07E-FADE-492B-85E0-54CDF8D3D201}"/>
                </a:ext>
              </a:extLst>
            </p:cNvPr>
            <p:cNvSpPr/>
            <p:nvPr/>
          </p:nvSpPr>
          <p:spPr>
            <a:xfrm>
              <a:off x="1273541" y="1525510"/>
              <a:ext cx="199808"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14" name="Google Shape;672;p30">
              <a:extLst>
                <a:ext uri="{FF2B5EF4-FFF2-40B4-BE49-F238E27FC236}">
                  <a16:creationId xmlns:a16="http://schemas.microsoft.com/office/drawing/2014/main" id="{9FE6E0A0-FC85-47A3-9036-9998BCD73FFB}"/>
                </a:ext>
              </a:extLst>
            </p:cNvPr>
            <p:cNvSpPr/>
            <p:nvPr/>
          </p:nvSpPr>
          <p:spPr>
            <a:xfrm>
              <a:off x="1220259" y="1658884"/>
              <a:ext cx="153926"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5" name="Google Shape;211;p3">
            <a:extLst>
              <a:ext uri="{FF2B5EF4-FFF2-40B4-BE49-F238E27FC236}">
                <a16:creationId xmlns:a16="http://schemas.microsoft.com/office/drawing/2014/main" id="{D836E54D-BCA8-496E-AA57-38C37CC318EE}"/>
              </a:ext>
            </a:extLst>
          </p:cNvPr>
          <p:cNvGrpSpPr>
            <a:grpSpLocks/>
          </p:cNvGrpSpPr>
          <p:nvPr userDrawn="1"/>
        </p:nvGrpSpPr>
        <p:grpSpPr bwMode="auto">
          <a:xfrm>
            <a:off x="1030288" y="1581150"/>
            <a:ext cx="444500" cy="398463"/>
            <a:chOff x="2495125" y="2142250"/>
            <a:chExt cx="444275" cy="398525"/>
          </a:xfrm>
        </p:grpSpPr>
        <p:sp>
          <p:nvSpPr>
            <p:cNvPr id="116" name="Google Shape;212;p3">
              <a:extLst>
                <a:ext uri="{FF2B5EF4-FFF2-40B4-BE49-F238E27FC236}">
                  <a16:creationId xmlns:a16="http://schemas.microsoft.com/office/drawing/2014/main" id="{DC26EA71-D893-42BA-9B9C-488E178A587E}"/>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a:extLst>
                <a:ext uri="{FF2B5EF4-FFF2-40B4-BE49-F238E27FC236}">
                  <a16:creationId xmlns:a16="http://schemas.microsoft.com/office/drawing/2014/main" id="{468DF870-5451-432B-A8D5-E232F78CB695}"/>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8" name="Google Shape;214;p3">
            <a:extLst>
              <a:ext uri="{FF2B5EF4-FFF2-40B4-BE49-F238E27FC236}">
                <a16:creationId xmlns:a16="http://schemas.microsoft.com/office/drawing/2014/main" id="{58A186C4-4598-4147-815E-5C8F8A3EDDDB}"/>
              </a:ext>
            </a:extLst>
          </p:cNvPr>
          <p:cNvGrpSpPr>
            <a:grpSpLocks/>
          </p:cNvGrpSpPr>
          <p:nvPr userDrawn="1"/>
        </p:nvGrpSpPr>
        <p:grpSpPr bwMode="auto">
          <a:xfrm>
            <a:off x="10560050" y="5038725"/>
            <a:ext cx="292100" cy="280988"/>
            <a:chOff x="3243875" y="2372825"/>
            <a:chExt cx="291375" cy="281375"/>
          </a:xfrm>
        </p:grpSpPr>
        <p:sp>
          <p:nvSpPr>
            <p:cNvPr id="119" name="Google Shape;215;p3">
              <a:extLst>
                <a:ext uri="{FF2B5EF4-FFF2-40B4-BE49-F238E27FC236}">
                  <a16:creationId xmlns:a16="http://schemas.microsoft.com/office/drawing/2014/main" id="{C6F7AB18-7B1A-46BF-86DE-38322E070C0E}"/>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0" name="Google Shape;216;p3">
              <a:extLst>
                <a:ext uri="{FF2B5EF4-FFF2-40B4-BE49-F238E27FC236}">
                  <a16:creationId xmlns:a16="http://schemas.microsoft.com/office/drawing/2014/main" id="{0C02F54C-FC98-431C-B460-9C95E0AEAAF4}"/>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217;p3">
              <a:extLst>
                <a:ext uri="{FF2B5EF4-FFF2-40B4-BE49-F238E27FC236}">
                  <a16:creationId xmlns:a16="http://schemas.microsoft.com/office/drawing/2014/main" id="{4B60EA1D-569F-4C5D-83D1-EC0281917EBC}"/>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2" name="Google Shape;218;p3">
              <a:extLst>
                <a:ext uri="{FF2B5EF4-FFF2-40B4-BE49-F238E27FC236}">
                  <a16:creationId xmlns:a16="http://schemas.microsoft.com/office/drawing/2014/main" id="{0EE48252-0C02-4395-8226-210D286E2551}"/>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3" name="Google Shape;219;p3">
              <a:extLst>
                <a:ext uri="{FF2B5EF4-FFF2-40B4-BE49-F238E27FC236}">
                  <a16:creationId xmlns:a16="http://schemas.microsoft.com/office/drawing/2014/main" id="{A756F5ED-5665-4572-90B6-092FED16B022}"/>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4" name="Google Shape;220;p3">
              <a:extLst>
                <a:ext uri="{FF2B5EF4-FFF2-40B4-BE49-F238E27FC236}">
                  <a16:creationId xmlns:a16="http://schemas.microsoft.com/office/drawing/2014/main" id="{AE26D97A-0AA9-427E-9D6E-50530ED52A71}"/>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5" name="Google Shape;221;p3">
              <a:extLst>
                <a:ext uri="{FF2B5EF4-FFF2-40B4-BE49-F238E27FC236}">
                  <a16:creationId xmlns:a16="http://schemas.microsoft.com/office/drawing/2014/main" id="{5758AC41-1B2C-4698-9A75-7672DB33CB06}"/>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26" name="Google Shape;222;p3">
              <a:extLst>
                <a:ext uri="{FF2B5EF4-FFF2-40B4-BE49-F238E27FC236}">
                  <a16:creationId xmlns:a16="http://schemas.microsoft.com/office/drawing/2014/main" id="{7ED7295C-7ECF-4EC7-BF5E-04634B46601A}"/>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7" name="Google Shape;223;p3">
              <a:extLst>
                <a:ext uri="{FF2B5EF4-FFF2-40B4-BE49-F238E27FC236}">
                  <a16:creationId xmlns:a16="http://schemas.microsoft.com/office/drawing/2014/main" id="{F58CDED1-7CEE-465B-B9BE-29FC94BF590F}"/>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8" name="Google Shape;224;p3">
              <a:extLst>
                <a:ext uri="{FF2B5EF4-FFF2-40B4-BE49-F238E27FC236}">
                  <a16:creationId xmlns:a16="http://schemas.microsoft.com/office/drawing/2014/main" id="{CFACED86-2587-4B8F-A297-ACAABD1B9AEB}"/>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a:extLst>
              <a:ext uri="{FF2B5EF4-FFF2-40B4-BE49-F238E27FC236}">
                <a16:creationId xmlns:a16="http://schemas.microsoft.com/office/drawing/2014/main" id="{E20170DD-A4F0-4D40-8DD6-7FE697074657}"/>
              </a:ext>
            </a:extLst>
          </p:cNvPr>
          <p:cNvGrpSpPr>
            <a:grpSpLocks/>
          </p:cNvGrpSpPr>
          <p:nvPr userDrawn="1"/>
        </p:nvGrpSpPr>
        <p:grpSpPr bwMode="auto">
          <a:xfrm>
            <a:off x="10777538" y="714375"/>
            <a:ext cx="168275" cy="168275"/>
            <a:chOff x="4954425" y="2036375"/>
            <a:chExt cx="166675" cy="168575"/>
          </a:xfrm>
        </p:grpSpPr>
        <p:sp>
          <p:nvSpPr>
            <p:cNvPr id="130" name="Google Shape;226;p3">
              <a:extLst>
                <a:ext uri="{FF2B5EF4-FFF2-40B4-BE49-F238E27FC236}">
                  <a16:creationId xmlns:a16="http://schemas.microsoft.com/office/drawing/2014/main" id="{A3502932-97FF-42DF-A578-AFBE4F5D0D7C}"/>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a:extLst>
                <a:ext uri="{FF2B5EF4-FFF2-40B4-BE49-F238E27FC236}">
                  <a16:creationId xmlns:a16="http://schemas.microsoft.com/office/drawing/2014/main" id="{3DDCED52-4334-4CBD-95C1-AE1242C5B7CF}"/>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2" name="Google Shape;228;p3">
            <a:extLst>
              <a:ext uri="{FF2B5EF4-FFF2-40B4-BE49-F238E27FC236}">
                <a16:creationId xmlns:a16="http://schemas.microsoft.com/office/drawing/2014/main" id="{8E56A60C-641F-406A-984C-F642AF14FB01}"/>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a:extLst>
              <a:ext uri="{FF2B5EF4-FFF2-40B4-BE49-F238E27FC236}">
                <a16:creationId xmlns:a16="http://schemas.microsoft.com/office/drawing/2014/main" id="{842D4519-EB2F-4087-8E95-5C6E0AA356EC}"/>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34" name="Google Shape;230;p3">
            <a:extLst>
              <a:ext uri="{FF2B5EF4-FFF2-40B4-BE49-F238E27FC236}">
                <a16:creationId xmlns:a16="http://schemas.microsoft.com/office/drawing/2014/main" id="{C34B97FD-CA88-407E-A546-EC576617FF54}"/>
              </a:ext>
            </a:extLst>
          </p:cNvPr>
          <p:cNvGrpSpPr>
            <a:grpSpLocks/>
          </p:cNvGrpSpPr>
          <p:nvPr userDrawn="1"/>
        </p:nvGrpSpPr>
        <p:grpSpPr bwMode="auto">
          <a:xfrm>
            <a:off x="1274763" y="5541963"/>
            <a:ext cx="166687" cy="168275"/>
            <a:chOff x="4954425" y="2036375"/>
            <a:chExt cx="166675" cy="168575"/>
          </a:xfrm>
        </p:grpSpPr>
        <p:sp>
          <p:nvSpPr>
            <p:cNvPr id="135" name="Google Shape;231;p3">
              <a:extLst>
                <a:ext uri="{FF2B5EF4-FFF2-40B4-BE49-F238E27FC236}">
                  <a16:creationId xmlns:a16="http://schemas.microsoft.com/office/drawing/2014/main" id="{FCFB2D59-6C18-4CA1-9A7E-01982EF61C2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232;p3">
              <a:extLst>
                <a:ext uri="{FF2B5EF4-FFF2-40B4-BE49-F238E27FC236}">
                  <a16:creationId xmlns:a16="http://schemas.microsoft.com/office/drawing/2014/main" id="{4788B269-4C8C-4EF4-91FD-9742745717DD}"/>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7" name="TextBox 136">
            <a:extLst>
              <a:ext uri="{FF2B5EF4-FFF2-40B4-BE49-F238E27FC236}">
                <a16:creationId xmlns:a16="http://schemas.microsoft.com/office/drawing/2014/main" id="{DB2AB3BE-DFCD-4CA3-8B5F-76600D08D10F}"/>
              </a:ext>
            </a:extLst>
          </p:cNvPr>
          <p:cNvSpPr txBox="1"/>
          <p:nvPr userDrawn="1"/>
        </p:nvSpPr>
        <p:spPr>
          <a:xfrm>
            <a:off x="3557588" y="1522413"/>
            <a:ext cx="4519612"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C00000"/>
                </a:solidFill>
              </a:rPr>
              <a:t>HOẠT ĐỘNG</a:t>
            </a:r>
          </a:p>
        </p:txBody>
      </p:sp>
    </p:spTree>
    <p:extLst>
      <p:ext uri="{BB962C8B-B14F-4D97-AF65-F5344CB8AC3E}">
        <p14:creationId xmlns:p14="http://schemas.microsoft.com/office/powerpoint/2010/main" val="3790775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7"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AFE5A7B3-D37A-40E2-B1D8-B257749280D1}"/>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6C4F8836-9346-43FF-96EE-B61B8EF64D8F}"/>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C2A82A44-93A8-41DF-8E31-C175BD03EA06}"/>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FA59154D-6006-4D44-8DA8-2916187A8762}"/>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6484164B-8FB2-46DD-8FDC-7E12DDDBD253}"/>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05C57D8C-1387-4A50-87E7-050CB2ECFF56}"/>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07C8019C-423A-4020-AD49-F45FE92E37EA}"/>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C1CCBEE8-6724-467E-8A2B-95DC9E9AB9CA}"/>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E42E3573-F46B-4E21-B527-1B396C91F9D6}"/>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8683BAEE-9333-4084-BB76-962892D0D047}"/>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7B184B2E-4F41-4E5A-8E29-6E796A2D7637}"/>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11E495BB-B77B-4285-A403-7FE2F4B9B8E0}"/>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F19D2DA7-9872-4536-9D97-149C53EB1696}"/>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A3176433-4FC0-43C8-9626-54242BF7D113}"/>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FB31E902-F429-463F-81AC-EDE80C8A05FD}"/>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D6AF7390-A4A1-4C18-98EB-7B903EABF910}"/>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21C6623C-9829-42FD-85D1-3E33683B8049}"/>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AA12BA6C-21C6-434D-A5B6-FA26D316EDA1}"/>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C6C00ACF-AE73-418F-96FC-80FA333DA4F3}"/>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E10EBE99-7210-45A1-B655-66EFC56965BB}"/>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CDB35C5E-3469-4FE7-8F12-EDC297D35719}"/>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86FF3A42-EB04-4996-920C-81064267004E}"/>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03E9147B-5395-4584-9409-A75768B82203}"/>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1EED38B4-AC4C-46D7-9ED3-9CDE1658F568}"/>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B3CDAB80-91D0-470A-9F8F-9D16C1AB04B9}"/>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AF21B7B6-B340-48CC-B3EB-F14FE038F97C}"/>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318E1566-B196-4858-8D03-D9340C5BC825}"/>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9B8820D7-B36A-40D5-B7A0-0C7FA60D6759}"/>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44AC30B8-3CCA-4C76-9B8F-28C9B84740AD}"/>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F6C747FB-BF4C-49F5-B733-E1EE45671D80}"/>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740A452B-4D46-45AB-B1FF-1FB9E29FFE43}"/>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7C351DBA-CB0B-4C99-81CA-9E73B7205AD4}"/>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6C29B48F-2E9D-4038-9472-D7CD9ACE98B0}"/>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D9C8652B-A46A-4457-B0F1-0576FF4414F6}"/>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5C329EC3-208C-40A3-89FC-F33D0149F86C}"/>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54927EFB-7A3E-49D9-9134-01A8DFF05D7B}"/>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07A5AD4B-D1D0-43A4-BF96-C34E1E71896B}"/>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14505F44-FB2E-4BCB-B62E-B10A6567835E}"/>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C5E5895C-9164-4BEA-A46B-C8C3506B22C3}"/>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403AD843-D81B-4409-BD38-116084A5AEAE}"/>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EA1D5E7C-09AE-45D4-A9FB-0D66DCF527D3}"/>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2B00DFD4-A740-46CB-B102-7B247426E9BF}"/>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ED5BFDEF-5F6C-43CA-870B-708A7662D8CE}"/>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4B981326-BEA5-4003-8161-AF29704A9071}"/>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C7CB7C20-1258-4DB0-B3AD-43AAC9E7FCD2}"/>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E7647BB8-E187-48D1-8C7C-D8DAEACCD8F0}"/>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0C86EB80-D56F-4ED3-9D81-A1C6BC44DECB}"/>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1D9ED26E-734F-4B61-A5D3-F577325E71A7}"/>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F8625443-A90C-4611-8E57-4876093BB667}"/>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64E8B3A8-EFC5-4C16-914C-EF39916EA421}"/>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540FA835-C425-4D14-BE44-7F155575C399}"/>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A274E521-15B8-4CF1-BFA0-2A9EA6D47987}"/>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DB5DF8F8-D102-4EA6-AEF6-55FF3EAB0862}"/>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144053F5-BEDC-4538-BCC7-21C737C5C56F}"/>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E814D33E-3274-4FFF-A05E-239FCEEF515E}"/>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22C2DDAE-3020-4E27-81AB-432F8E7CEEB9}"/>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D276C1C7-9D2F-4F21-AAE5-D59A755C4C13}"/>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338941A6-E5B7-4AE1-AA44-5CF554F7A8DB}"/>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60390AA0-E791-4689-ADC5-2F78515D8FA0}"/>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078E161A-4596-46EB-8430-9E66F97E2FA8}"/>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D449B710-4928-4081-9321-F6BCC353E8F9}"/>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C4C50391-2937-4876-8B24-EA9C56BCA9A4}"/>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6EF7CF99-B967-4FD3-BD53-4C6CF0AD3D8B}"/>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2D99513D-A0F4-4C0E-B76C-B9147689C9C6}"/>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A52A1CFA-2C14-4411-BAC2-6DF58822C23F}"/>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C4191220-D958-4A4F-897B-D0FB5892810D}"/>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E9F5090A-3B93-46E0-A722-01E6744B6B36}"/>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12C78A11-F677-4F89-AC67-B82FF9AF97EA}"/>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B6EB4FDB-9D86-42B5-8B6F-C2FE438209B4}"/>
              </a:ext>
            </a:extLst>
          </p:cNvPr>
          <p:cNvSpPr/>
          <p:nvPr userDrawn="1"/>
        </p:nvSpPr>
        <p:spPr>
          <a:xfrm rot="126755">
            <a:off x="3092450" y="1090613"/>
            <a:ext cx="5549900"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42E5C554-D477-4703-B7B3-DF14D83CA4B1}"/>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DFFAB20F-6EFE-4D0D-88EE-EDA0CCE89838}"/>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939;p32">
            <a:extLst>
              <a:ext uri="{FF2B5EF4-FFF2-40B4-BE49-F238E27FC236}">
                <a16:creationId xmlns:a16="http://schemas.microsoft.com/office/drawing/2014/main" id="{711273EF-9553-49D7-8CD0-6F64A907A991}"/>
              </a:ext>
            </a:extLst>
          </p:cNvPr>
          <p:cNvGrpSpPr>
            <a:grpSpLocks/>
          </p:cNvGrpSpPr>
          <p:nvPr userDrawn="1"/>
        </p:nvGrpSpPr>
        <p:grpSpPr bwMode="auto">
          <a:xfrm>
            <a:off x="2203450" y="3949700"/>
            <a:ext cx="1974850" cy="2020888"/>
            <a:chOff x="2718975" y="493050"/>
            <a:chExt cx="2013175" cy="2066600"/>
          </a:xfrm>
        </p:grpSpPr>
        <p:sp>
          <p:nvSpPr>
            <p:cNvPr id="74" name="Google Shape;940;p32">
              <a:extLst>
                <a:ext uri="{FF2B5EF4-FFF2-40B4-BE49-F238E27FC236}">
                  <a16:creationId xmlns:a16="http://schemas.microsoft.com/office/drawing/2014/main" id="{94B0228E-119D-4913-9A2D-D7B067E60E5A}"/>
                </a:ext>
              </a:extLst>
            </p:cNvPr>
            <p:cNvSpPr>
              <a:spLocks/>
            </p:cNvSpPr>
            <p:nvPr/>
          </p:nvSpPr>
          <p:spPr bwMode="auto">
            <a:xfrm>
              <a:off x="3297025" y="2415950"/>
              <a:ext cx="962925" cy="143700"/>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a:extLst>
                <a:ext uri="{FF2B5EF4-FFF2-40B4-BE49-F238E27FC236}">
                  <a16:creationId xmlns:a16="http://schemas.microsoft.com/office/drawing/2014/main" id="{FF400819-F508-4BE7-B14F-2ED7AD64B46E}"/>
                </a:ext>
              </a:extLst>
            </p:cNvPr>
            <p:cNvSpPr>
              <a:spLocks/>
            </p:cNvSpPr>
            <p:nvPr/>
          </p:nvSpPr>
          <p:spPr bwMode="auto">
            <a:xfrm>
              <a:off x="3853250" y="2190975"/>
              <a:ext cx="381500" cy="36680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a:extLst>
                <a:ext uri="{FF2B5EF4-FFF2-40B4-BE49-F238E27FC236}">
                  <a16:creationId xmlns:a16="http://schemas.microsoft.com/office/drawing/2014/main" id="{58B7D299-6053-45C5-AED0-0A1163AF2E77}"/>
                </a:ext>
              </a:extLst>
            </p:cNvPr>
            <p:cNvSpPr>
              <a:spLocks/>
            </p:cNvSpPr>
            <p:nvPr/>
          </p:nvSpPr>
          <p:spPr bwMode="auto">
            <a:xfrm>
              <a:off x="3975925" y="2373950"/>
              <a:ext cx="195800" cy="181500"/>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a:extLst>
                <a:ext uri="{FF2B5EF4-FFF2-40B4-BE49-F238E27FC236}">
                  <a16:creationId xmlns:a16="http://schemas.microsoft.com/office/drawing/2014/main" id="{0DFB2DE0-5ADC-421C-9670-60E8997092A8}"/>
                </a:ext>
              </a:extLst>
            </p:cNvPr>
            <p:cNvSpPr>
              <a:spLocks/>
            </p:cNvSpPr>
            <p:nvPr/>
          </p:nvSpPr>
          <p:spPr bwMode="auto">
            <a:xfrm>
              <a:off x="3366775" y="2190975"/>
              <a:ext cx="381475" cy="36680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a:extLst>
                <a:ext uri="{FF2B5EF4-FFF2-40B4-BE49-F238E27FC236}">
                  <a16:creationId xmlns:a16="http://schemas.microsoft.com/office/drawing/2014/main" id="{CD6AAC2E-BC6F-4AE0-9B42-79A6B5E445BD}"/>
                </a:ext>
              </a:extLst>
            </p:cNvPr>
            <p:cNvSpPr>
              <a:spLocks/>
            </p:cNvSpPr>
            <p:nvPr/>
          </p:nvSpPr>
          <p:spPr bwMode="auto">
            <a:xfrm>
              <a:off x="3426425" y="2377300"/>
              <a:ext cx="199150" cy="178150"/>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a:extLst>
                <a:ext uri="{FF2B5EF4-FFF2-40B4-BE49-F238E27FC236}">
                  <a16:creationId xmlns:a16="http://schemas.microsoft.com/office/drawing/2014/main" id="{62E02DB0-8AE5-4C63-98EA-62ABE3DE1614}"/>
                </a:ext>
              </a:extLst>
            </p:cNvPr>
            <p:cNvSpPr/>
            <p:nvPr/>
          </p:nvSpPr>
          <p:spPr>
            <a:xfrm>
              <a:off x="3366298" y="2481726"/>
              <a:ext cx="111664"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946;p32">
              <a:extLst>
                <a:ext uri="{FF2B5EF4-FFF2-40B4-BE49-F238E27FC236}">
                  <a16:creationId xmlns:a16="http://schemas.microsoft.com/office/drawing/2014/main" id="{E5202117-858A-4663-A6F6-460820828E34}"/>
                </a:ext>
              </a:extLst>
            </p:cNvPr>
            <p:cNvSpPr/>
            <p:nvPr/>
          </p:nvSpPr>
          <p:spPr>
            <a:xfrm>
              <a:off x="4123666" y="2481726"/>
              <a:ext cx="110045"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947;p32">
              <a:extLst>
                <a:ext uri="{FF2B5EF4-FFF2-40B4-BE49-F238E27FC236}">
                  <a16:creationId xmlns:a16="http://schemas.microsoft.com/office/drawing/2014/main" id="{72CA50F5-7CCE-4B6C-9E3B-9AA1460AC31E}"/>
                </a:ext>
              </a:extLst>
            </p:cNvPr>
            <p:cNvSpPr/>
            <p:nvPr/>
          </p:nvSpPr>
          <p:spPr>
            <a:xfrm>
              <a:off x="3558877" y="1746322"/>
              <a:ext cx="47416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948;p32">
              <a:extLst>
                <a:ext uri="{FF2B5EF4-FFF2-40B4-BE49-F238E27FC236}">
                  <a16:creationId xmlns:a16="http://schemas.microsoft.com/office/drawing/2014/main" id="{FDF64301-2D9B-427E-9201-F371A571B24A}"/>
                </a:ext>
              </a:extLst>
            </p:cNvPr>
            <p:cNvSpPr>
              <a:spLocks/>
            </p:cNvSpPr>
            <p:nvPr/>
          </p:nvSpPr>
          <p:spPr bwMode="auto">
            <a:xfrm>
              <a:off x="3597825" y="2020200"/>
              <a:ext cx="14325" cy="11177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a:extLst>
                <a:ext uri="{FF2B5EF4-FFF2-40B4-BE49-F238E27FC236}">
                  <a16:creationId xmlns:a16="http://schemas.microsoft.com/office/drawing/2014/main" id="{F97AA799-9F30-4E55-9E40-1760391772E7}"/>
                </a:ext>
              </a:extLst>
            </p:cNvPr>
            <p:cNvSpPr/>
            <p:nvPr/>
          </p:nvSpPr>
          <p:spPr>
            <a:xfrm>
              <a:off x="3594480" y="1907040"/>
              <a:ext cx="6149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4" name="Google Shape;950;p32">
              <a:extLst>
                <a:ext uri="{FF2B5EF4-FFF2-40B4-BE49-F238E27FC236}">
                  <a16:creationId xmlns:a16="http://schemas.microsoft.com/office/drawing/2014/main" id="{5D1253C9-F0EF-48AF-AB7A-46BE78834E07}"/>
                </a:ext>
              </a:extLst>
            </p:cNvPr>
            <p:cNvSpPr>
              <a:spLocks/>
            </p:cNvSpPr>
            <p:nvPr/>
          </p:nvSpPr>
          <p:spPr bwMode="auto">
            <a:xfrm>
              <a:off x="3965850" y="1984925"/>
              <a:ext cx="31100" cy="14705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a:extLst>
                <a:ext uri="{FF2B5EF4-FFF2-40B4-BE49-F238E27FC236}">
                  <a16:creationId xmlns:a16="http://schemas.microsoft.com/office/drawing/2014/main" id="{AC1F7372-B631-4713-9FDA-72630062933C}"/>
                </a:ext>
              </a:extLst>
            </p:cNvPr>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952;p32">
              <a:extLst>
                <a:ext uri="{FF2B5EF4-FFF2-40B4-BE49-F238E27FC236}">
                  <a16:creationId xmlns:a16="http://schemas.microsoft.com/office/drawing/2014/main" id="{7028D6F5-9F5B-4668-8E38-5CBB0D64E8EC}"/>
                </a:ext>
              </a:extLst>
            </p:cNvPr>
            <p:cNvSpPr/>
            <p:nvPr/>
          </p:nvSpPr>
          <p:spPr>
            <a:xfrm>
              <a:off x="348767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953;p32">
              <a:extLst>
                <a:ext uri="{FF2B5EF4-FFF2-40B4-BE49-F238E27FC236}">
                  <a16:creationId xmlns:a16="http://schemas.microsoft.com/office/drawing/2014/main" id="{4792C868-8DF0-48C0-B6AA-FB2C09AF8D38}"/>
                </a:ext>
              </a:extLst>
            </p:cNvPr>
            <p:cNvSpPr>
              <a:spLocks/>
            </p:cNvSpPr>
            <p:nvPr/>
          </p:nvSpPr>
          <p:spPr bwMode="auto">
            <a:xfrm>
              <a:off x="348607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a:extLst>
                <a:ext uri="{FF2B5EF4-FFF2-40B4-BE49-F238E27FC236}">
                  <a16:creationId xmlns:a16="http://schemas.microsoft.com/office/drawing/2014/main" id="{9531B1DB-C43E-4584-9079-E582DC0460A1}"/>
                </a:ext>
              </a:extLst>
            </p:cNvPr>
            <p:cNvSpPr>
              <a:spLocks/>
            </p:cNvSpPr>
            <p:nvPr/>
          </p:nvSpPr>
          <p:spPr bwMode="auto">
            <a:xfrm>
              <a:off x="3597825" y="2131950"/>
              <a:ext cx="25" cy="25"/>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a:extLst>
                <a:ext uri="{FF2B5EF4-FFF2-40B4-BE49-F238E27FC236}">
                  <a16:creationId xmlns:a16="http://schemas.microsoft.com/office/drawing/2014/main" id="{4F88F694-0017-4DB8-B2EB-D182149B6F9A}"/>
                </a:ext>
              </a:extLst>
            </p:cNvPr>
            <p:cNvSpPr/>
            <p:nvPr/>
          </p:nvSpPr>
          <p:spPr>
            <a:xfrm>
              <a:off x="3487672" y="2132693"/>
              <a:ext cx="158594"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956;p32">
              <a:extLst>
                <a:ext uri="{FF2B5EF4-FFF2-40B4-BE49-F238E27FC236}">
                  <a16:creationId xmlns:a16="http://schemas.microsoft.com/office/drawing/2014/main" id="{A2B83ADA-E91C-4FA4-9092-9E2289A4EF74}"/>
                </a:ext>
              </a:extLst>
            </p:cNvPr>
            <p:cNvSpPr>
              <a:spLocks/>
            </p:cNvSpPr>
            <p:nvPr/>
          </p:nvSpPr>
          <p:spPr bwMode="auto">
            <a:xfrm>
              <a:off x="399692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a:extLst>
                <a:ext uri="{FF2B5EF4-FFF2-40B4-BE49-F238E27FC236}">
                  <a16:creationId xmlns:a16="http://schemas.microsoft.com/office/drawing/2014/main" id="{3A51DFEF-55B2-4E12-AD27-8793FDEC56C4}"/>
                </a:ext>
              </a:extLst>
            </p:cNvPr>
            <p:cNvSpPr>
              <a:spLocks/>
            </p:cNvSpPr>
            <p:nvPr/>
          </p:nvSpPr>
          <p:spPr bwMode="auto">
            <a:xfrm>
              <a:off x="3993575" y="2128600"/>
              <a:ext cx="3375" cy="3375"/>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a:extLst>
                <a:ext uri="{FF2B5EF4-FFF2-40B4-BE49-F238E27FC236}">
                  <a16:creationId xmlns:a16="http://schemas.microsoft.com/office/drawing/2014/main" id="{39F58D3D-8077-486E-8435-1C0B9478BDC4}"/>
                </a:ext>
              </a:extLst>
            </p:cNvPr>
            <p:cNvSpPr>
              <a:spLocks/>
            </p:cNvSpPr>
            <p:nvPr/>
          </p:nvSpPr>
          <p:spPr bwMode="auto">
            <a:xfrm>
              <a:off x="3933925" y="2128600"/>
              <a:ext cx="59675" cy="24400"/>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a:extLst>
                <a:ext uri="{FF2B5EF4-FFF2-40B4-BE49-F238E27FC236}">
                  <a16:creationId xmlns:a16="http://schemas.microsoft.com/office/drawing/2014/main" id="{76248A2A-0D2C-46A9-90E2-160AE9F59A71}"/>
                </a:ext>
              </a:extLst>
            </p:cNvPr>
            <p:cNvSpPr/>
            <p:nvPr/>
          </p:nvSpPr>
          <p:spPr>
            <a:xfrm>
              <a:off x="3934325" y="2127823"/>
              <a:ext cx="174777"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960;p32">
              <a:extLst>
                <a:ext uri="{FF2B5EF4-FFF2-40B4-BE49-F238E27FC236}">
                  <a16:creationId xmlns:a16="http://schemas.microsoft.com/office/drawing/2014/main" id="{FBC0E32D-04AB-4B45-937D-517F0413288C}"/>
                </a:ext>
              </a:extLst>
            </p:cNvPr>
            <p:cNvSpPr>
              <a:spLocks/>
            </p:cNvSpPr>
            <p:nvPr/>
          </p:nvSpPr>
          <p:spPr bwMode="auto">
            <a:xfrm>
              <a:off x="3801175" y="2093300"/>
              <a:ext cx="108400" cy="238650"/>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a:extLst>
                <a:ext uri="{FF2B5EF4-FFF2-40B4-BE49-F238E27FC236}">
                  <a16:creationId xmlns:a16="http://schemas.microsoft.com/office/drawing/2014/main" id="{DE0079FE-AE5B-41ED-9E4C-085E61552540}"/>
                </a:ext>
              </a:extLst>
            </p:cNvPr>
            <p:cNvSpPr/>
            <p:nvPr/>
          </p:nvSpPr>
          <p:spPr>
            <a:xfrm>
              <a:off x="3814570" y="1806388"/>
              <a:ext cx="147266"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6" name="Google Shape;962;p32">
              <a:extLst>
                <a:ext uri="{FF2B5EF4-FFF2-40B4-BE49-F238E27FC236}">
                  <a16:creationId xmlns:a16="http://schemas.microsoft.com/office/drawing/2014/main" id="{61AFB7E7-B1CD-4749-B32D-A6AB67D45FEE}"/>
                </a:ext>
              </a:extLst>
            </p:cNvPr>
            <p:cNvSpPr>
              <a:spLocks/>
            </p:cNvSpPr>
            <p:nvPr/>
          </p:nvSpPr>
          <p:spPr bwMode="auto">
            <a:xfrm>
              <a:off x="3807875" y="2044575"/>
              <a:ext cx="140350" cy="52950"/>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a:extLst>
                <a:ext uri="{FF2B5EF4-FFF2-40B4-BE49-F238E27FC236}">
                  <a16:creationId xmlns:a16="http://schemas.microsoft.com/office/drawing/2014/main" id="{F73CC529-F6CB-43C1-A1BC-30DE5432AF8A}"/>
                </a:ext>
              </a:extLst>
            </p:cNvPr>
            <p:cNvSpPr>
              <a:spLocks/>
            </p:cNvSpPr>
            <p:nvPr/>
          </p:nvSpPr>
          <p:spPr bwMode="auto">
            <a:xfrm>
              <a:off x="3618850" y="2044575"/>
              <a:ext cx="143700" cy="48750"/>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a:extLst>
                <a:ext uri="{FF2B5EF4-FFF2-40B4-BE49-F238E27FC236}">
                  <a16:creationId xmlns:a16="http://schemas.microsoft.com/office/drawing/2014/main" id="{53D1F823-7874-4CF7-B3FC-0C6750CA5946}"/>
                </a:ext>
              </a:extLst>
            </p:cNvPr>
            <p:cNvSpPr/>
            <p:nvPr/>
          </p:nvSpPr>
          <p:spPr>
            <a:xfrm>
              <a:off x="3612281" y="1806388"/>
              <a:ext cx="144030"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965;p32">
              <a:extLst>
                <a:ext uri="{FF2B5EF4-FFF2-40B4-BE49-F238E27FC236}">
                  <a16:creationId xmlns:a16="http://schemas.microsoft.com/office/drawing/2014/main" id="{3D56430B-B78A-42C5-9F49-730ED7EE200C}"/>
                </a:ext>
              </a:extLst>
            </p:cNvPr>
            <p:cNvSpPr>
              <a:spLocks/>
            </p:cNvSpPr>
            <p:nvPr/>
          </p:nvSpPr>
          <p:spPr bwMode="auto">
            <a:xfrm>
              <a:off x="3654125" y="2093300"/>
              <a:ext cx="105050" cy="238650"/>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a:extLst>
                <a:ext uri="{FF2B5EF4-FFF2-40B4-BE49-F238E27FC236}">
                  <a16:creationId xmlns:a16="http://schemas.microsoft.com/office/drawing/2014/main" id="{5A350456-E813-491B-9FB0-03B9A02930A1}"/>
                </a:ext>
              </a:extLst>
            </p:cNvPr>
            <p:cNvSpPr>
              <a:spLocks/>
            </p:cNvSpPr>
            <p:nvPr/>
          </p:nvSpPr>
          <p:spPr bwMode="auto">
            <a:xfrm>
              <a:off x="3706225" y="1631200"/>
              <a:ext cx="119325" cy="203350"/>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a:extLst>
                <a:ext uri="{FF2B5EF4-FFF2-40B4-BE49-F238E27FC236}">
                  <a16:creationId xmlns:a16="http://schemas.microsoft.com/office/drawing/2014/main" id="{061F09FF-A7A2-4572-BB2E-A6A42988960B}"/>
                </a:ext>
              </a:extLst>
            </p:cNvPr>
            <p:cNvSpPr>
              <a:spLocks/>
            </p:cNvSpPr>
            <p:nvPr/>
          </p:nvSpPr>
          <p:spPr bwMode="auto">
            <a:xfrm>
              <a:off x="3717150" y="1729500"/>
              <a:ext cx="101675" cy="42025"/>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a:extLst>
                <a:ext uri="{FF2B5EF4-FFF2-40B4-BE49-F238E27FC236}">
                  <a16:creationId xmlns:a16="http://schemas.microsoft.com/office/drawing/2014/main" id="{6C55EBC1-7C6F-4DFC-9389-ABF7C4BD4544}"/>
                </a:ext>
              </a:extLst>
            </p:cNvPr>
            <p:cNvSpPr>
              <a:spLocks/>
            </p:cNvSpPr>
            <p:nvPr/>
          </p:nvSpPr>
          <p:spPr bwMode="auto">
            <a:xfrm>
              <a:off x="3891900" y="493050"/>
              <a:ext cx="840250" cy="1409575"/>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a:extLst>
                <a:ext uri="{FF2B5EF4-FFF2-40B4-BE49-F238E27FC236}">
                  <a16:creationId xmlns:a16="http://schemas.microsoft.com/office/drawing/2014/main" id="{E1930389-FE96-4096-A936-C539D7ACEB75}"/>
                </a:ext>
              </a:extLst>
            </p:cNvPr>
            <p:cNvSpPr>
              <a:spLocks/>
            </p:cNvSpPr>
            <p:nvPr/>
          </p:nvSpPr>
          <p:spPr bwMode="auto">
            <a:xfrm>
              <a:off x="4056600" y="538900"/>
              <a:ext cx="304175" cy="117297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a:extLst>
                <a:ext uri="{FF2B5EF4-FFF2-40B4-BE49-F238E27FC236}">
                  <a16:creationId xmlns:a16="http://schemas.microsoft.com/office/drawing/2014/main" id="{E32D01EF-BC45-433A-9CA5-D94E449A5CF7}"/>
                </a:ext>
              </a:extLst>
            </p:cNvPr>
            <p:cNvSpPr>
              <a:spLocks/>
            </p:cNvSpPr>
            <p:nvPr/>
          </p:nvSpPr>
          <p:spPr bwMode="auto">
            <a:xfrm>
              <a:off x="2718975" y="714525"/>
              <a:ext cx="861250" cy="1396700"/>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a:extLst>
                <a:ext uri="{FF2B5EF4-FFF2-40B4-BE49-F238E27FC236}">
                  <a16:creationId xmlns:a16="http://schemas.microsoft.com/office/drawing/2014/main" id="{F0091273-DD00-488F-8DDA-3A3F85846308}"/>
                </a:ext>
              </a:extLst>
            </p:cNvPr>
            <p:cNvSpPr>
              <a:spLocks/>
            </p:cNvSpPr>
            <p:nvPr/>
          </p:nvSpPr>
          <p:spPr bwMode="auto">
            <a:xfrm>
              <a:off x="3135725" y="1369050"/>
              <a:ext cx="315100" cy="514225"/>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a:extLst>
                <a:ext uri="{FF2B5EF4-FFF2-40B4-BE49-F238E27FC236}">
                  <a16:creationId xmlns:a16="http://schemas.microsoft.com/office/drawing/2014/main" id="{5D38AE28-A73F-4C34-8C18-7953BDD5BE46}"/>
                </a:ext>
              </a:extLst>
            </p:cNvPr>
            <p:cNvSpPr>
              <a:spLocks/>
            </p:cNvSpPr>
            <p:nvPr/>
          </p:nvSpPr>
          <p:spPr bwMode="auto">
            <a:xfrm>
              <a:off x="3198725" y="661575"/>
              <a:ext cx="1124250" cy="107130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a:extLst>
                <a:ext uri="{FF2B5EF4-FFF2-40B4-BE49-F238E27FC236}">
                  <a16:creationId xmlns:a16="http://schemas.microsoft.com/office/drawing/2014/main" id="{E10B2A95-2166-4AB4-B408-C9D27C85F8AD}"/>
                </a:ext>
              </a:extLst>
            </p:cNvPr>
            <p:cNvSpPr>
              <a:spLocks/>
            </p:cNvSpPr>
            <p:nvPr/>
          </p:nvSpPr>
          <p:spPr bwMode="auto">
            <a:xfrm>
              <a:off x="3352500" y="1064050"/>
              <a:ext cx="830150" cy="259650"/>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a:extLst>
                <a:ext uri="{FF2B5EF4-FFF2-40B4-BE49-F238E27FC236}">
                  <a16:creationId xmlns:a16="http://schemas.microsoft.com/office/drawing/2014/main" id="{537985B2-9AFA-46CE-B1EB-0B998740ECBB}"/>
                </a:ext>
              </a:extLst>
            </p:cNvPr>
            <p:cNvSpPr>
              <a:spLocks/>
            </p:cNvSpPr>
            <p:nvPr/>
          </p:nvSpPr>
          <p:spPr bwMode="auto">
            <a:xfrm>
              <a:off x="4266650" y="1267375"/>
              <a:ext cx="56325" cy="94975"/>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a:extLst>
                <a:ext uri="{FF2B5EF4-FFF2-40B4-BE49-F238E27FC236}">
                  <a16:creationId xmlns:a16="http://schemas.microsoft.com/office/drawing/2014/main" id="{DD43810B-BF13-4769-80BB-F2CA0C244ABE}"/>
                </a:ext>
              </a:extLst>
            </p:cNvPr>
            <p:cNvSpPr>
              <a:spLocks/>
            </p:cNvSpPr>
            <p:nvPr/>
          </p:nvSpPr>
          <p:spPr bwMode="auto">
            <a:xfrm>
              <a:off x="4210350" y="1463150"/>
              <a:ext cx="52950" cy="1095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a:extLst>
                <a:ext uri="{FF2B5EF4-FFF2-40B4-BE49-F238E27FC236}">
                  <a16:creationId xmlns:a16="http://schemas.microsoft.com/office/drawing/2014/main" id="{8B6D93AD-BB1D-4986-B1D8-3FB58EED921D}"/>
                </a:ext>
              </a:extLst>
            </p:cNvPr>
            <p:cNvSpPr>
              <a:spLocks/>
            </p:cNvSpPr>
            <p:nvPr/>
          </p:nvSpPr>
          <p:spPr bwMode="auto">
            <a:xfrm>
              <a:off x="4192700" y="1243000"/>
              <a:ext cx="130275" cy="231100"/>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a:extLst>
                <a:ext uri="{FF2B5EF4-FFF2-40B4-BE49-F238E27FC236}">
                  <a16:creationId xmlns:a16="http://schemas.microsoft.com/office/drawing/2014/main" id="{8CB3BE39-4696-48C0-80F9-47CC2E7C4844}"/>
                </a:ext>
              </a:extLst>
            </p:cNvPr>
            <p:cNvSpPr>
              <a:spLocks/>
            </p:cNvSpPr>
            <p:nvPr/>
          </p:nvSpPr>
          <p:spPr bwMode="auto">
            <a:xfrm>
              <a:off x="3209650" y="1446350"/>
              <a:ext cx="10100" cy="21025"/>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a:extLst>
                <a:ext uri="{FF2B5EF4-FFF2-40B4-BE49-F238E27FC236}">
                  <a16:creationId xmlns:a16="http://schemas.microsoft.com/office/drawing/2014/main" id="{EC30E9C4-C307-4B89-A744-9B472EFF0675}"/>
                </a:ext>
              </a:extLst>
            </p:cNvPr>
            <p:cNvSpPr>
              <a:spLocks/>
            </p:cNvSpPr>
            <p:nvPr/>
          </p:nvSpPr>
          <p:spPr bwMode="auto">
            <a:xfrm>
              <a:off x="3202100" y="1421125"/>
              <a:ext cx="38675" cy="83975"/>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a:extLst>
                <a:ext uri="{FF2B5EF4-FFF2-40B4-BE49-F238E27FC236}">
                  <a16:creationId xmlns:a16="http://schemas.microsoft.com/office/drawing/2014/main" id="{13BFEF27-D3A6-445D-BC63-1C2EA94CEC64}"/>
                </a:ext>
              </a:extLst>
            </p:cNvPr>
            <p:cNvSpPr>
              <a:spLocks/>
            </p:cNvSpPr>
            <p:nvPr/>
          </p:nvSpPr>
          <p:spPr bwMode="auto">
            <a:xfrm>
              <a:off x="3202100" y="1320300"/>
              <a:ext cx="175625" cy="297475"/>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a:extLst>
                <a:ext uri="{FF2B5EF4-FFF2-40B4-BE49-F238E27FC236}">
                  <a16:creationId xmlns:a16="http://schemas.microsoft.com/office/drawing/2014/main" id="{3E7420EB-B539-470D-8475-E2264B5E43D3}"/>
                </a:ext>
              </a:extLst>
            </p:cNvPr>
            <p:cNvSpPr>
              <a:spLocks/>
            </p:cNvSpPr>
            <p:nvPr/>
          </p:nvSpPr>
          <p:spPr bwMode="auto">
            <a:xfrm>
              <a:off x="3058425" y="530950"/>
              <a:ext cx="1320000" cy="898800"/>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a:extLst>
                <a:ext uri="{FF2B5EF4-FFF2-40B4-BE49-F238E27FC236}">
                  <a16:creationId xmlns:a16="http://schemas.microsoft.com/office/drawing/2014/main" id="{BDE573B7-7967-4BB6-AA91-F46E6504D3E1}"/>
                </a:ext>
              </a:extLst>
            </p:cNvPr>
            <p:cNvSpPr>
              <a:spLocks/>
            </p:cNvSpPr>
            <p:nvPr/>
          </p:nvSpPr>
          <p:spPr bwMode="auto">
            <a:xfrm>
              <a:off x="4266650" y="996350"/>
              <a:ext cx="80675" cy="246675"/>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a:extLst>
                <a:ext uri="{FF2B5EF4-FFF2-40B4-BE49-F238E27FC236}">
                  <a16:creationId xmlns:a16="http://schemas.microsoft.com/office/drawing/2014/main" id="{02286C4D-6136-4DD4-811D-AB8EF68796BA}"/>
                </a:ext>
              </a:extLst>
            </p:cNvPr>
            <p:cNvSpPr>
              <a:spLocks/>
            </p:cNvSpPr>
            <p:nvPr/>
          </p:nvSpPr>
          <p:spPr bwMode="auto">
            <a:xfrm>
              <a:off x="4287650" y="1162350"/>
              <a:ext cx="24400" cy="48750"/>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a:extLst>
                <a:ext uri="{FF2B5EF4-FFF2-40B4-BE49-F238E27FC236}">
                  <a16:creationId xmlns:a16="http://schemas.microsoft.com/office/drawing/2014/main" id="{264AFA4E-8314-4676-A599-B98AB94E6713}"/>
                </a:ext>
              </a:extLst>
            </p:cNvPr>
            <p:cNvSpPr>
              <a:spLocks/>
            </p:cNvSpPr>
            <p:nvPr/>
          </p:nvSpPr>
          <p:spPr bwMode="auto">
            <a:xfrm>
              <a:off x="3759150" y="1134625"/>
              <a:ext cx="241150" cy="122700"/>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a:extLst>
                <a:ext uri="{FF2B5EF4-FFF2-40B4-BE49-F238E27FC236}">
                  <a16:creationId xmlns:a16="http://schemas.microsoft.com/office/drawing/2014/main" id="{F4A9AF06-A64C-412E-9F59-14DAE3EC9B09}"/>
                </a:ext>
              </a:extLst>
            </p:cNvPr>
            <p:cNvSpPr>
              <a:spLocks/>
            </p:cNvSpPr>
            <p:nvPr/>
          </p:nvSpPr>
          <p:spPr bwMode="auto">
            <a:xfrm>
              <a:off x="3058425" y="1190075"/>
              <a:ext cx="56300" cy="21025"/>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a:extLst>
                <a:ext uri="{FF2B5EF4-FFF2-40B4-BE49-F238E27FC236}">
                  <a16:creationId xmlns:a16="http://schemas.microsoft.com/office/drawing/2014/main" id="{06BEC3BE-CDEB-4C98-B2AB-278C5BC2D1C1}"/>
                </a:ext>
              </a:extLst>
            </p:cNvPr>
            <p:cNvSpPr>
              <a:spLocks/>
            </p:cNvSpPr>
            <p:nvPr/>
          </p:nvSpPr>
          <p:spPr bwMode="auto">
            <a:xfrm>
              <a:off x="3671800" y="1239650"/>
              <a:ext cx="87375" cy="27750"/>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a:extLst>
                <a:ext uri="{FF2B5EF4-FFF2-40B4-BE49-F238E27FC236}">
                  <a16:creationId xmlns:a16="http://schemas.microsoft.com/office/drawing/2014/main" id="{B8F3F5FF-8FC8-46B4-AD25-B6490E08F58A}"/>
                </a:ext>
              </a:extLst>
            </p:cNvPr>
            <p:cNvSpPr>
              <a:spLocks/>
            </p:cNvSpPr>
            <p:nvPr/>
          </p:nvSpPr>
          <p:spPr bwMode="auto">
            <a:xfrm>
              <a:off x="3097075" y="1260650"/>
              <a:ext cx="136975" cy="15715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a:extLst>
                <a:ext uri="{FF2B5EF4-FFF2-40B4-BE49-F238E27FC236}">
                  <a16:creationId xmlns:a16="http://schemas.microsoft.com/office/drawing/2014/main" id="{86B37E52-99B0-4FB0-AF1A-3B1F388B7831}"/>
                </a:ext>
              </a:extLst>
            </p:cNvPr>
            <p:cNvSpPr>
              <a:spLocks/>
            </p:cNvSpPr>
            <p:nvPr/>
          </p:nvSpPr>
          <p:spPr bwMode="auto">
            <a:xfrm>
              <a:off x="3234025" y="1417775"/>
              <a:ext cx="6750" cy="3375"/>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a:extLst>
                <a:ext uri="{FF2B5EF4-FFF2-40B4-BE49-F238E27FC236}">
                  <a16:creationId xmlns:a16="http://schemas.microsoft.com/office/drawing/2014/main" id="{1A021BAA-CC4D-4650-9619-0B8E13ED14DF}"/>
                </a:ext>
              </a:extLst>
            </p:cNvPr>
            <p:cNvSpPr>
              <a:spLocks/>
            </p:cNvSpPr>
            <p:nvPr/>
          </p:nvSpPr>
          <p:spPr bwMode="auto">
            <a:xfrm>
              <a:off x="4175900" y="1351525"/>
              <a:ext cx="16775" cy="24275"/>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a:extLst>
                <a:ext uri="{FF2B5EF4-FFF2-40B4-BE49-F238E27FC236}">
                  <a16:creationId xmlns:a16="http://schemas.microsoft.com/office/drawing/2014/main" id="{73A26FBB-0FF4-40FE-9D51-CA2BDE152474}"/>
                </a:ext>
              </a:extLst>
            </p:cNvPr>
            <p:cNvSpPr>
              <a:spLocks/>
            </p:cNvSpPr>
            <p:nvPr/>
          </p:nvSpPr>
          <p:spPr bwMode="auto">
            <a:xfrm>
              <a:off x="4000300" y="1074975"/>
              <a:ext cx="161350" cy="147050"/>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a:extLst>
                <a:ext uri="{FF2B5EF4-FFF2-40B4-BE49-F238E27FC236}">
                  <a16:creationId xmlns:a16="http://schemas.microsoft.com/office/drawing/2014/main" id="{3B0C825A-B356-41AC-96BD-968B77F2B08A}"/>
                </a:ext>
              </a:extLst>
            </p:cNvPr>
            <p:cNvSpPr>
              <a:spLocks/>
            </p:cNvSpPr>
            <p:nvPr/>
          </p:nvSpPr>
          <p:spPr bwMode="auto">
            <a:xfrm>
              <a:off x="4266650" y="1239650"/>
              <a:ext cx="25" cy="3375"/>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a:extLst>
                <a:ext uri="{FF2B5EF4-FFF2-40B4-BE49-F238E27FC236}">
                  <a16:creationId xmlns:a16="http://schemas.microsoft.com/office/drawing/2014/main" id="{2280F592-C800-4C2F-B16B-BD829FE657E6}"/>
                </a:ext>
              </a:extLst>
            </p:cNvPr>
            <p:cNvSpPr>
              <a:spLocks/>
            </p:cNvSpPr>
            <p:nvPr/>
          </p:nvSpPr>
          <p:spPr bwMode="auto">
            <a:xfrm>
              <a:off x="3265100" y="1239650"/>
              <a:ext cx="1001575" cy="126050"/>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a:extLst>
                <a:ext uri="{FF2B5EF4-FFF2-40B4-BE49-F238E27FC236}">
                  <a16:creationId xmlns:a16="http://schemas.microsoft.com/office/drawing/2014/main" id="{F0A7FC8C-FB9C-4B2E-9F3A-7BB07736DFC3}"/>
                </a:ext>
              </a:extLst>
            </p:cNvPr>
            <p:cNvSpPr>
              <a:spLocks/>
            </p:cNvSpPr>
            <p:nvPr/>
          </p:nvSpPr>
          <p:spPr bwMode="auto">
            <a:xfrm>
              <a:off x="3240750" y="1421125"/>
              <a:ext cx="25" cy="4250"/>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a:extLst>
                <a:ext uri="{FF2B5EF4-FFF2-40B4-BE49-F238E27FC236}">
                  <a16:creationId xmlns:a16="http://schemas.microsoft.com/office/drawing/2014/main" id="{BE814B9E-807A-4D9B-9CDD-8BECA5415BB4}"/>
                </a:ext>
              </a:extLst>
            </p:cNvPr>
            <p:cNvSpPr>
              <a:spLocks/>
            </p:cNvSpPr>
            <p:nvPr/>
          </p:nvSpPr>
          <p:spPr bwMode="auto">
            <a:xfrm>
              <a:off x="3240750" y="1421125"/>
              <a:ext cx="48750" cy="1095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a:extLst>
                <a:ext uri="{FF2B5EF4-FFF2-40B4-BE49-F238E27FC236}">
                  <a16:creationId xmlns:a16="http://schemas.microsoft.com/office/drawing/2014/main" id="{5691927C-501C-4B22-926E-DCD359ED399A}"/>
                </a:ext>
              </a:extLst>
            </p:cNvPr>
            <p:cNvSpPr>
              <a:spLocks/>
            </p:cNvSpPr>
            <p:nvPr/>
          </p:nvSpPr>
          <p:spPr bwMode="auto">
            <a:xfrm>
              <a:off x="3058425" y="819550"/>
              <a:ext cx="1316625" cy="6125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a:extLst>
                <a:ext uri="{FF2B5EF4-FFF2-40B4-BE49-F238E27FC236}">
                  <a16:creationId xmlns:a16="http://schemas.microsoft.com/office/drawing/2014/main" id="{076989C7-769A-4803-8BE2-69F571B77567}"/>
                </a:ext>
              </a:extLst>
            </p:cNvPr>
            <p:cNvSpPr>
              <a:spLocks/>
            </p:cNvSpPr>
            <p:nvPr/>
          </p:nvSpPr>
          <p:spPr bwMode="auto">
            <a:xfrm>
              <a:off x="3664200" y="1449700"/>
              <a:ext cx="175650" cy="115150"/>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a:extLst>
                <a:ext uri="{FF2B5EF4-FFF2-40B4-BE49-F238E27FC236}">
                  <a16:creationId xmlns:a16="http://schemas.microsoft.com/office/drawing/2014/main" id="{C40E80D8-24FE-43F1-BFCC-16FB10E0C77A}"/>
                </a:ext>
              </a:extLst>
            </p:cNvPr>
            <p:cNvSpPr>
              <a:spLocks/>
            </p:cNvSpPr>
            <p:nvPr/>
          </p:nvSpPr>
          <p:spPr bwMode="auto">
            <a:xfrm>
              <a:off x="3381050" y="1294800"/>
              <a:ext cx="231100" cy="16872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a:extLst>
                <a:ext uri="{FF2B5EF4-FFF2-40B4-BE49-F238E27FC236}">
                  <a16:creationId xmlns:a16="http://schemas.microsoft.com/office/drawing/2014/main" id="{28E6C92A-1430-4F60-B1BE-C5C55085D439}"/>
                </a:ext>
              </a:extLst>
            </p:cNvPr>
            <p:cNvSpPr>
              <a:spLocks/>
            </p:cNvSpPr>
            <p:nvPr/>
          </p:nvSpPr>
          <p:spPr bwMode="auto">
            <a:xfrm>
              <a:off x="3507100" y="1306025"/>
              <a:ext cx="59675" cy="59675"/>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a:extLst>
                <a:ext uri="{FF2B5EF4-FFF2-40B4-BE49-F238E27FC236}">
                  <a16:creationId xmlns:a16="http://schemas.microsoft.com/office/drawing/2014/main" id="{A5357BB9-6969-4256-BBC8-1DA95E5DEEE7}"/>
                </a:ext>
              </a:extLst>
            </p:cNvPr>
            <p:cNvSpPr>
              <a:spLocks/>
            </p:cNvSpPr>
            <p:nvPr/>
          </p:nvSpPr>
          <p:spPr bwMode="auto">
            <a:xfrm>
              <a:off x="3877625" y="1246025"/>
              <a:ext cx="227725" cy="168650"/>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a:extLst>
                <a:ext uri="{FF2B5EF4-FFF2-40B4-BE49-F238E27FC236}">
                  <a16:creationId xmlns:a16="http://schemas.microsoft.com/office/drawing/2014/main" id="{9544D5FC-7515-46AF-BE48-7EF9A3EA67FD}"/>
                </a:ext>
              </a:extLst>
            </p:cNvPr>
            <p:cNvSpPr>
              <a:spLocks/>
            </p:cNvSpPr>
            <p:nvPr/>
          </p:nvSpPr>
          <p:spPr bwMode="auto">
            <a:xfrm>
              <a:off x="3916275" y="1264025"/>
              <a:ext cx="59675" cy="59675"/>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a:extLst>
                <a:ext uri="{FF2B5EF4-FFF2-40B4-BE49-F238E27FC236}">
                  <a16:creationId xmlns:a16="http://schemas.microsoft.com/office/drawing/2014/main" id="{8D7CA7FD-183A-4261-9926-0819EA4C74C8}"/>
                </a:ext>
              </a:extLst>
            </p:cNvPr>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5" name="Google Shape;1001;p32">
              <a:extLst>
                <a:ext uri="{FF2B5EF4-FFF2-40B4-BE49-F238E27FC236}">
                  <a16:creationId xmlns:a16="http://schemas.microsoft.com/office/drawing/2014/main" id="{81A8800A-C187-47A8-BF9D-F878CA9384EE}"/>
                </a:ext>
              </a:extLst>
            </p:cNvPr>
            <p:cNvSpPr/>
            <p:nvPr/>
          </p:nvSpPr>
          <p:spPr>
            <a:xfrm>
              <a:off x="3931088" y="1374562"/>
              <a:ext cx="211998"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1002;p32">
              <a:extLst>
                <a:ext uri="{FF2B5EF4-FFF2-40B4-BE49-F238E27FC236}">
                  <a16:creationId xmlns:a16="http://schemas.microsoft.com/office/drawing/2014/main" id="{1642DBC6-0FF4-4B82-815C-BFDA8F0B6BAA}"/>
                </a:ext>
              </a:extLst>
            </p:cNvPr>
            <p:cNvSpPr>
              <a:spLocks/>
            </p:cNvSpPr>
            <p:nvPr/>
          </p:nvSpPr>
          <p:spPr bwMode="auto">
            <a:xfrm>
              <a:off x="3597825" y="2131950"/>
              <a:ext cx="48775" cy="21050"/>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a:extLst>
              <a:ext uri="{FF2B5EF4-FFF2-40B4-BE49-F238E27FC236}">
                <a16:creationId xmlns:a16="http://schemas.microsoft.com/office/drawing/2014/main" id="{18E88E0B-161B-499F-9D41-18F20F4466C1}"/>
              </a:ext>
            </a:extLst>
          </p:cNvPr>
          <p:cNvGrpSpPr>
            <a:grpSpLocks/>
          </p:cNvGrpSpPr>
          <p:nvPr userDrawn="1"/>
        </p:nvGrpSpPr>
        <p:grpSpPr bwMode="auto">
          <a:xfrm>
            <a:off x="1030288" y="1581150"/>
            <a:ext cx="444500" cy="398463"/>
            <a:chOff x="2495125" y="2142250"/>
            <a:chExt cx="444275" cy="398525"/>
          </a:xfrm>
        </p:grpSpPr>
        <p:sp>
          <p:nvSpPr>
            <p:cNvPr id="138" name="Google Shape;212;p3">
              <a:extLst>
                <a:ext uri="{FF2B5EF4-FFF2-40B4-BE49-F238E27FC236}">
                  <a16:creationId xmlns:a16="http://schemas.microsoft.com/office/drawing/2014/main" id="{46FDE8CF-1106-4783-9552-5D94C6C82A53}"/>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a:extLst>
                <a:ext uri="{FF2B5EF4-FFF2-40B4-BE49-F238E27FC236}">
                  <a16:creationId xmlns:a16="http://schemas.microsoft.com/office/drawing/2014/main" id="{BE84F12C-E6C7-4079-B039-749EDDB70A43}"/>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40" name="Google Shape;214;p3">
            <a:extLst>
              <a:ext uri="{FF2B5EF4-FFF2-40B4-BE49-F238E27FC236}">
                <a16:creationId xmlns:a16="http://schemas.microsoft.com/office/drawing/2014/main" id="{DC6E9A01-4E14-4EF2-BA0E-0C775AD68D5E}"/>
              </a:ext>
            </a:extLst>
          </p:cNvPr>
          <p:cNvGrpSpPr>
            <a:grpSpLocks/>
          </p:cNvGrpSpPr>
          <p:nvPr userDrawn="1"/>
        </p:nvGrpSpPr>
        <p:grpSpPr bwMode="auto">
          <a:xfrm>
            <a:off x="10560050" y="5038725"/>
            <a:ext cx="292100" cy="280988"/>
            <a:chOff x="3243875" y="2372825"/>
            <a:chExt cx="291375" cy="281375"/>
          </a:xfrm>
        </p:grpSpPr>
        <p:sp>
          <p:nvSpPr>
            <p:cNvPr id="141" name="Google Shape;215;p3">
              <a:extLst>
                <a:ext uri="{FF2B5EF4-FFF2-40B4-BE49-F238E27FC236}">
                  <a16:creationId xmlns:a16="http://schemas.microsoft.com/office/drawing/2014/main" id="{517AE257-15DA-4568-975A-0576199AF100}"/>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2" name="Google Shape;216;p3">
              <a:extLst>
                <a:ext uri="{FF2B5EF4-FFF2-40B4-BE49-F238E27FC236}">
                  <a16:creationId xmlns:a16="http://schemas.microsoft.com/office/drawing/2014/main" id="{458D412D-8EB3-4A04-8AB7-56EB0781CCD3}"/>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217;p3">
              <a:extLst>
                <a:ext uri="{FF2B5EF4-FFF2-40B4-BE49-F238E27FC236}">
                  <a16:creationId xmlns:a16="http://schemas.microsoft.com/office/drawing/2014/main" id="{2A3C6541-244E-47EB-B483-52DEDD5B2B91}"/>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218;p3">
              <a:extLst>
                <a:ext uri="{FF2B5EF4-FFF2-40B4-BE49-F238E27FC236}">
                  <a16:creationId xmlns:a16="http://schemas.microsoft.com/office/drawing/2014/main" id="{BD6E9864-17D5-48E2-8ABD-2784AB283AE5}"/>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5" name="Google Shape;219;p3">
              <a:extLst>
                <a:ext uri="{FF2B5EF4-FFF2-40B4-BE49-F238E27FC236}">
                  <a16:creationId xmlns:a16="http://schemas.microsoft.com/office/drawing/2014/main" id="{4D1A31FA-461D-4D64-9A87-F9D14CF41170}"/>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6" name="Google Shape;220;p3">
              <a:extLst>
                <a:ext uri="{FF2B5EF4-FFF2-40B4-BE49-F238E27FC236}">
                  <a16:creationId xmlns:a16="http://schemas.microsoft.com/office/drawing/2014/main" id="{1CA8F8E6-639A-4595-9AEF-A321A7899CD6}"/>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7" name="Google Shape;221;p3">
              <a:extLst>
                <a:ext uri="{FF2B5EF4-FFF2-40B4-BE49-F238E27FC236}">
                  <a16:creationId xmlns:a16="http://schemas.microsoft.com/office/drawing/2014/main" id="{90FF6E21-800B-4B07-BFAE-A29BFD93177C}"/>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48" name="Google Shape;222;p3">
              <a:extLst>
                <a:ext uri="{FF2B5EF4-FFF2-40B4-BE49-F238E27FC236}">
                  <a16:creationId xmlns:a16="http://schemas.microsoft.com/office/drawing/2014/main" id="{72C66C39-396A-4515-8981-757109946AD0}"/>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9" name="Google Shape;223;p3">
              <a:extLst>
                <a:ext uri="{FF2B5EF4-FFF2-40B4-BE49-F238E27FC236}">
                  <a16:creationId xmlns:a16="http://schemas.microsoft.com/office/drawing/2014/main" id="{829935FE-D3E4-4FE0-8D90-2BA58F03AF34}"/>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0" name="Google Shape;224;p3">
              <a:extLst>
                <a:ext uri="{FF2B5EF4-FFF2-40B4-BE49-F238E27FC236}">
                  <a16:creationId xmlns:a16="http://schemas.microsoft.com/office/drawing/2014/main" id="{2E2E6531-21FC-4186-B97C-BD27141C3D3E}"/>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a:extLst>
              <a:ext uri="{FF2B5EF4-FFF2-40B4-BE49-F238E27FC236}">
                <a16:creationId xmlns:a16="http://schemas.microsoft.com/office/drawing/2014/main" id="{BBE69A02-A032-4B75-8375-0170700C443F}"/>
              </a:ext>
            </a:extLst>
          </p:cNvPr>
          <p:cNvGrpSpPr>
            <a:grpSpLocks/>
          </p:cNvGrpSpPr>
          <p:nvPr userDrawn="1"/>
        </p:nvGrpSpPr>
        <p:grpSpPr bwMode="auto">
          <a:xfrm>
            <a:off x="10777538" y="714375"/>
            <a:ext cx="168275" cy="168275"/>
            <a:chOff x="4954425" y="2036375"/>
            <a:chExt cx="166675" cy="168575"/>
          </a:xfrm>
        </p:grpSpPr>
        <p:sp>
          <p:nvSpPr>
            <p:cNvPr id="152" name="Google Shape;226;p3">
              <a:extLst>
                <a:ext uri="{FF2B5EF4-FFF2-40B4-BE49-F238E27FC236}">
                  <a16:creationId xmlns:a16="http://schemas.microsoft.com/office/drawing/2014/main" id="{7C9D1727-7BF3-4708-9E64-DD770588BE84}"/>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a:extLst>
                <a:ext uri="{FF2B5EF4-FFF2-40B4-BE49-F238E27FC236}">
                  <a16:creationId xmlns:a16="http://schemas.microsoft.com/office/drawing/2014/main" id="{A19E28F8-F2D5-4DA3-B808-744A02E448C8}"/>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4" name="Google Shape;228;p3">
            <a:extLst>
              <a:ext uri="{FF2B5EF4-FFF2-40B4-BE49-F238E27FC236}">
                <a16:creationId xmlns:a16="http://schemas.microsoft.com/office/drawing/2014/main" id="{2C9A12C4-71A4-4792-A1F2-CF9BBA3079D0}"/>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a:extLst>
              <a:ext uri="{FF2B5EF4-FFF2-40B4-BE49-F238E27FC236}">
                <a16:creationId xmlns:a16="http://schemas.microsoft.com/office/drawing/2014/main" id="{53B3F95A-1C22-45CB-A1B4-4A454C8DA633}"/>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56" name="Google Shape;230;p3">
            <a:extLst>
              <a:ext uri="{FF2B5EF4-FFF2-40B4-BE49-F238E27FC236}">
                <a16:creationId xmlns:a16="http://schemas.microsoft.com/office/drawing/2014/main" id="{16EC6B24-A7C1-47F3-9EE0-81291E6E3E55}"/>
              </a:ext>
            </a:extLst>
          </p:cNvPr>
          <p:cNvGrpSpPr>
            <a:grpSpLocks/>
          </p:cNvGrpSpPr>
          <p:nvPr userDrawn="1"/>
        </p:nvGrpSpPr>
        <p:grpSpPr bwMode="auto">
          <a:xfrm>
            <a:off x="1274763" y="5541963"/>
            <a:ext cx="166687" cy="168275"/>
            <a:chOff x="4954425" y="2036375"/>
            <a:chExt cx="166675" cy="168575"/>
          </a:xfrm>
        </p:grpSpPr>
        <p:sp>
          <p:nvSpPr>
            <p:cNvPr id="157" name="Google Shape;231;p3">
              <a:extLst>
                <a:ext uri="{FF2B5EF4-FFF2-40B4-BE49-F238E27FC236}">
                  <a16:creationId xmlns:a16="http://schemas.microsoft.com/office/drawing/2014/main" id="{05123F3E-72F0-4E5C-B315-87CF4FED035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8" name="Google Shape;232;p3">
              <a:extLst>
                <a:ext uri="{FF2B5EF4-FFF2-40B4-BE49-F238E27FC236}">
                  <a16:creationId xmlns:a16="http://schemas.microsoft.com/office/drawing/2014/main" id="{5373D3EC-3AA3-4845-A6CD-64377F7D091C}"/>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9" name="TextBox 158">
            <a:extLst>
              <a:ext uri="{FF2B5EF4-FFF2-40B4-BE49-F238E27FC236}">
                <a16:creationId xmlns:a16="http://schemas.microsoft.com/office/drawing/2014/main" id="{E2DC1FBE-1393-4545-9152-76A0195EB8D7}"/>
              </a:ext>
            </a:extLst>
          </p:cNvPr>
          <p:cNvSpPr txBox="1"/>
          <p:nvPr userDrawn="1"/>
        </p:nvSpPr>
        <p:spPr>
          <a:xfrm>
            <a:off x="3706813" y="1647825"/>
            <a:ext cx="4484687"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002060"/>
                </a:solidFill>
              </a:rPr>
              <a:t>LUYỆN TẬP</a:t>
            </a:r>
          </a:p>
        </p:txBody>
      </p:sp>
    </p:spTree>
    <p:extLst>
      <p:ext uri="{BB962C8B-B14F-4D97-AF65-F5344CB8AC3E}">
        <p14:creationId xmlns:p14="http://schemas.microsoft.com/office/powerpoint/2010/main" val="446609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9"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17F3DC1F-2C0A-4388-9F40-F005A8A3E84F}"/>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39AEA00E-A8CD-4BA0-BC21-D9FDDB2F75ED}"/>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3C948E87-279C-4E83-B5CE-8CAB9DA9D6F0}"/>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78A992CE-4D42-484C-9DC5-B14A4094AD8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405AF6FC-A2F3-4F02-91A5-9BE5556DE630}"/>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B42D88DF-BA0B-4914-9170-FEAE2A52A8AC}"/>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9A3417CE-E3AC-4780-B021-72404DD97AE5}"/>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FC68ECA5-933D-4A0A-952F-1A3F22ADD0CA}"/>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4AAC5CF1-CD25-4E68-B933-A90D5158E30A}"/>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FDC392BC-09D8-4FBF-B503-864950439F29}"/>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078194EA-E6E8-468D-8543-A720295C21C3}"/>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55D182CD-B585-4C17-A8BF-2B8FBA691FCB}"/>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931B7457-FC60-4594-AF5B-532D11B93250}"/>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30DBD4CE-9A79-4B69-82ED-0CD4584FDDBB}"/>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412B72D4-CD54-4E23-9FF0-898AD4938D9A}"/>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1F6A4E79-2447-435E-A3A3-5FA00EE2C0AC}"/>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66D5B9CA-4B82-41FD-B91A-1BC10F90A4B3}"/>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6C2A4846-CA8A-4EAE-941F-2CC41F26EE14}"/>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03D94A6F-ABC9-488B-9977-FC1D880303E1}"/>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92BFAD9B-E1DE-41A1-9B3B-A96A25DD9011}"/>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693C9840-333B-4DB1-BBCA-8F02D9A0ADFE}"/>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BAEB8AAB-DC30-4027-A7DD-39496FF07B79}"/>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2DD6598E-E13C-4B82-8D11-C46016102A02}"/>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CEF18E45-F273-4FDF-B420-22EFA2784061}"/>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C9F39FA3-1404-4C5E-964F-9C5FA8A4B59A}"/>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5BCD6B68-39E6-4C19-963D-9BFA2225A9C0}"/>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BDC531F5-219C-4E11-8D93-FD92F319246A}"/>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8613D3E4-8F68-427A-8A59-9BE94D4DB09C}"/>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F0FFEC41-5EB7-45D2-AD30-4FE5EFB35944}"/>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D639DF23-92BA-492D-9CDC-33D41FCBBB02}"/>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B3D2675F-6483-4F8C-BBC2-27CC4823E9F2}"/>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A9139402-1466-4478-909B-086AF5327022}"/>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7DD14470-229D-41CC-B95D-33385FE5C64B}"/>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217D3452-CECF-477C-A556-C9FF804376A1}"/>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C69F9B6E-F60D-4234-B0FA-C695DC9F3636}"/>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48D05B95-E124-4CB1-8A7E-62DC1645167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5D3D9D22-7493-4628-B2F7-29D57B81B061}"/>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E5BBA4AF-1C74-4F3B-AAF8-4B67CC7A139D}"/>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390DC24F-A1F6-4C8E-BB1D-8469378E2570}"/>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FAC6CE32-5BCD-46BF-BEC7-F7402E604076}"/>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AECE6A09-EDAE-4374-8004-5FB7BE211E64}"/>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990B2AC0-3A65-4DDA-B6BB-9B4FE34F557B}"/>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E0E61D1F-5385-402F-B100-C52F1AF5C9B2}"/>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004769F4-4D70-4B60-AF7F-85A7309508ED}"/>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3B158418-F75A-434B-B395-BBC0F25A2026}"/>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0C39F38E-E9C8-42CB-986C-2C1C69191E85}"/>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760C1403-04EF-4CE4-B249-1E921CE916A3}"/>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D033152E-1CA4-4E55-8B2A-88F829368F7F}"/>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C43A9DC7-63D3-4F3E-8CAB-3EBB2DDA2950}"/>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4108C5E0-0236-4D6C-BE74-2F6A5FDAB5BC}"/>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A41784DD-EE23-4DB6-9203-5B04A626F61C}"/>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D1C07E5A-B51B-4EFE-8EF6-483F4F9E9A67}"/>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F0A8469E-196E-4332-BB5E-63D2F248B0C0}"/>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A095C599-9805-461C-A1B3-C0C235DA5479}"/>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3676C159-2E61-4A9E-BD72-0C9E34FE97A4}"/>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EC078D33-0926-47D0-984E-E48BACFA65AC}"/>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E8489E4C-CF7F-49BE-82A5-8C1DE56D77CD}"/>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ADFA203D-0894-48AC-A5D1-F12BA0349E5E}"/>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4E37201E-9583-4602-A3E4-956AF2F92C71}"/>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7945DBE7-31C1-4BB7-99DE-F075E4A3F751}"/>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AF2A2BDC-746F-4345-AFC7-F228DD6F07AB}"/>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9113C7CD-F817-4111-A929-757EBB382FE5}"/>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C9EE1319-C7B0-43BB-9218-C60509C4A200}"/>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E8EB9F0C-9941-4C03-97A8-7ED5EEB57FDD}"/>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E5623B0F-2C73-48ED-98BC-4D5BE8361C36}"/>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D662FE6B-2BC1-41D1-ACD3-8C79E123CC50}"/>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E2C6DD95-EACC-44DB-9B02-AC4CA73E85AA}"/>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1C338E93-1248-427D-8023-D2B22F33C4CC}"/>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3741980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C0000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4ED95AFA-1A4A-49C1-89B7-D381CABEB72A}"/>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5B7CABA-236C-4902-A6D4-05D15FFC13E7}"/>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8F33551D-D119-4F2E-BB4A-BA8B5DF25FD0}"/>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51F45EC2-A84C-4331-BFF3-2E0ED05F602C}"/>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257477C5-A965-4CB3-B1A5-F002E311D0C0}"/>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704C06DF-8C63-45E9-B813-8F64DA7ED1FF}"/>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4BDF2060-A2DE-447E-9316-C5BF6B060D78}"/>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1CBDA867-4C17-404A-8C37-EAEC89989949}"/>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6C3A1FF0-9FFE-4AE8-8D7A-254D5AACAD02}"/>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FBC7418E-2925-4A23-A331-907C2B7A6E7B}"/>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783599B8-4320-404D-89DD-AC2444EEC4B3}"/>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ED95948B-A66D-4401-BCA3-42F30FA1344A}"/>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8B0E24D6-75AD-491B-8F26-5EC262A00648}"/>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D0942734-28EA-48D9-85A9-21774D30078B}"/>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3AEFC3E5-A06C-4696-A119-357AA484A9A6}"/>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D7E06DAF-4545-4F4F-8C5A-41C1BAEB0385}"/>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2FA17F72-36E4-4BB5-9084-26440392CD4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22910B5D-AB57-4AF7-B7C4-9E540FC2BB4C}"/>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8C451C7B-7136-4632-A440-59075E078880}"/>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EFB96AA0-0A37-4AD9-8EB9-2010407808D8}"/>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441835BE-5EB9-4419-BE31-4EC968425DD9}"/>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B4989E12-506C-4550-AE35-7A4147479BA5}"/>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F970AF66-6C8D-41FD-8EB4-8E8417E974DB}"/>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a:extLst>
              <a:ext uri="{FF2B5EF4-FFF2-40B4-BE49-F238E27FC236}">
                <a16:creationId xmlns:a16="http://schemas.microsoft.com/office/drawing/2014/main" id="{F880003C-F644-4339-A340-537F1DBF64C4}"/>
              </a:ext>
            </a:extLst>
          </p:cNvPr>
          <p:cNvGrpSpPr>
            <a:grpSpLocks/>
          </p:cNvGrpSpPr>
          <p:nvPr userDrawn="1"/>
        </p:nvGrpSpPr>
        <p:grpSpPr bwMode="auto">
          <a:xfrm>
            <a:off x="989013" y="5645150"/>
            <a:ext cx="615950" cy="536575"/>
            <a:chOff x="2495125" y="2142250"/>
            <a:chExt cx="444275" cy="398525"/>
          </a:xfrm>
        </p:grpSpPr>
        <p:sp>
          <p:nvSpPr>
            <p:cNvPr id="26" name="Google Shape;1017;p14">
              <a:extLst>
                <a:ext uri="{FF2B5EF4-FFF2-40B4-BE49-F238E27FC236}">
                  <a16:creationId xmlns:a16="http://schemas.microsoft.com/office/drawing/2014/main" id="{4E627D9E-3808-48D4-B700-00BF5514B4C7}"/>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a:extLst>
                <a:ext uri="{FF2B5EF4-FFF2-40B4-BE49-F238E27FC236}">
                  <a16:creationId xmlns:a16="http://schemas.microsoft.com/office/drawing/2014/main" id="{930A1DE6-609F-4CAB-A126-DD160B3B3E3D}"/>
                </a:ext>
              </a:extLst>
            </p:cNvPr>
            <p:cNvSpPr/>
            <p:nvPr/>
          </p:nvSpPr>
          <p:spPr>
            <a:xfrm>
              <a:off x="2655430" y="2307320"/>
              <a:ext cx="95038"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28" name="Google Shape;1019;p14">
            <a:extLst>
              <a:ext uri="{FF2B5EF4-FFF2-40B4-BE49-F238E27FC236}">
                <a16:creationId xmlns:a16="http://schemas.microsoft.com/office/drawing/2014/main" id="{F3F9A787-DB1F-4454-A340-86656BCE48D2}"/>
              </a:ext>
            </a:extLst>
          </p:cNvPr>
          <p:cNvGrpSpPr>
            <a:grpSpLocks/>
          </p:cNvGrpSpPr>
          <p:nvPr userDrawn="1"/>
        </p:nvGrpSpPr>
        <p:grpSpPr bwMode="auto">
          <a:xfrm>
            <a:off x="10177463" y="427038"/>
            <a:ext cx="403225" cy="379412"/>
            <a:chOff x="3243875" y="2372825"/>
            <a:chExt cx="291375" cy="281375"/>
          </a:xfrm>
        </p:grpSpPr>
        <p:sp>
          <p:nvSpPr>
            <p:cNvPr id="29" name="Google Shape;1020;p14">
              <a:extLst>
                <a:ext uri="{FF2B5EF4-FFF2-40B4-BE49-F238E27FC236}">
                  <a16:creationId xmlns:a16="http://schemas.microsoft.com/office/drawing/2014/main" id="{C2DD2B5A-A4E3-4829-968A-F628826045A7}"/>
                </a:ext>
              </a:extLst>
            </p:cNvPr>
            <p:cNvSpPr/>
            <p:nvPr/>
          </p:nvSpPr>
          <p:spPr>
            <a:xfrm>
              <a:off x="3286319" y="2403435"/>
              <a:ext cx="20648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0" name="Google Shape;1021;p14">
              <a:extLst>
                <a:ext uri="{FF2B5EF4-FFF2-40B4-BE49-F238E27FC236}">
                  <a16:creationId xmlns:a16="http://schemas.microsoft.com/office/drawing/2014/main" id="{5700B007-8267-47AE-961C-C6B069D9EFF5}"/>
                </a:ext>
              </a:extLst>
            </p:cNvPr>
            <p:cNvSpPr/>
            <p:nvPr/>
          </p:nvSpPr>
          <p:spPr>
            <a:xfrm>
              <a:off x="3303527" y="2403435"/>
              <a:ext cx="191573"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1" name="Google Shape;1022;p14">
              <a:extLst>
                <a:ext uri="{FF2B5EF4-FFF2-40B4-BE49-F238E27FC236}">
                  <a16:creationId xmlns:a16="http://schemas.microsoft.com/office/drawing/2014/main" id="{30AD2870-5C01-4B2F-840C-3608D01AB85E}"/>
                </a:ext>
              </a:extLst>
            </p:cNvPr>
            <p:cNvSpPr/>
            <p:nvPr/>
          </p:nvSpPr>
          <p:spPr>
            <a:xfrm>
              <a:off x="3396445" y="2372825"/>
              <a:ext cx="1032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2" name="Google Shape;1023;p14">
              <a:extLst>
                <a:ext uri="{FF2B5EF4-FFF2-40B4-BE49-F238E27FC236}">
                  <a16:creationId xmlns:a16="http://schemas.microsoft.com/office/drawing/2014/main" id="{ABE7D837-D95B-44D4-9B46-376A2A0EB071}"/>
                </a:ext>
              </a:extLst>
            </p:cNvPr>
            <p:cNvSpPr/>
            <p:nvPr/>
          </p:nvSpPr>
          <p:spPr>
            <a:xfrm>
              <a:off x="3243875" y="2495264"/>
              <a:ext cx="285639"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3" name="Google Shape;1024;p14">
              <a:extLst>
                <a:ext uri="{FF2B5EF4-FFF2-40B4-BE49-F238E27FC236}">
                  <a16:creationId xmlns:a16="http://schemas.microsoft.com/office/drawing/2014/main" id="{A0E805BE-90DF-4E44-B742-83F953B7FEF6}"/>
                </a:ext>
              </a:extLst>
            </p:cNvPr>
            <p:cNvSpPr/>
            <p:nvPr/>
          </p:nvSpPr>
          <p:spPr>
            <a:xfrm>
              <a:off x="3340235" y="2378711"/>
              <a:ext cx="105537"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4" name="Google Shape;1025;p14">
              <a:extLst>
                <a:ext uri="{FF2B5EF4-FFF2-40B4-BE49-F238E27FC236}">
                  <a16:creationId xmlns:a16="http://schemas.microsoft.com/office/drawing/2014/main" id="{DE2F5C89-0E84-4E76-AAC0-ACE8F30D85B6}"/>
                </a:ext>
              </a:extLst>
            </p:cNvPr>
            <p:cNvSpPr/>
            <p:nvPr/>
          </p:nvSpPr>
          <p:spPr>
            <a:xfrm>
              <a:off x="3266818" y="2458768"/>
              <a:ext cx="26843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5" name="Google Shape;1026;p14">
              <a:extLst>
                <a:ext uri="{FF2B5EF4-FFF2-40B4-BE49-F238E27FC236}">
                  <a16:creationId xmlns:a16="http://schemas.microsoft.com/office/drawing/2014/main" id="{BBFC3330-3BED-4154-A8CB-877ABCD2CAA3}"/>
                </a:ext>
              </a:extLst>
            </p:cNvPr>
            <p:cNvSpPr/>
            <p:nvPr/>
          </p:nvSpPr>
          <p:spPr>
            <a:xfrm>
              <a:off x="3275995" y="2451704"/>
              <a:ext cx="258107"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6" name="Google Shape;1027;p14">
              <a:extLst>
                <a:ext uri="{FF2B5EF4-FFF2-40B4-BE49-F238E27FC236}">
                  <a16:creationId xmlns:a16="http://schemas.microsoft.com/office/drawing/2014/main" id="{D47AA665-56BE-4A7C-8B32-168CC1AD495E}"/>
                </a:ext>
              </a:extLst>
            </p:cNvPr>
            <p:cNvSpPr/>
            <p:nvPr/>
          </p:nvSpPr>
          <p:spPr>
            <a:xfrm>
              <a:off x="3328764" y="2385775"/>
              <a:ext cx="12159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7" name="Google Shape;1028;p14">
              <a:extLst>
                <a:ext uri="{FF2B5EF4-FFF2-40B4-BE49-F238E27FC236}">
                  <a16:creationId xmlns:a16="http://schemas.microsoft.com/office/drawing/2014/main" id="{3A8D73D8-F765-4640-BC28-92D095318D0F}"/>
                </a:ext>
              </a:extLst>
            </p:cNvPr>
            <p:cNvSpPr/>
            <p:nvPr/>
          </p:nvSpPr>
          <p:spPr>
            <a:xfrm>
              <a:off x="3327616" y="2438754"/>
              <a:ext cx="13421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38" name="Google Shape;1029;p14">
              <a:extLst>
                <a:ext uri="{FF2B5EF4-FFF2-40B4-BE49-F238E27FC236}">
                  <a16:creationId xmlns:a16="http://schemas.microsoft.com/office/drawing/2014/main" id="{A58D7FAE-5EC9-41F6-937C-040C610AF96C}"/>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a:extLst>
              <a:ext uri="{FF2B5EF4-FFF2-40B4-BE49-F238E27FC236}">
                <a16:creationId xmlns:a16="http://schemas.microsoft.com/office/drawing/2014/main" id="{E3878921-E00A-42B9-BB13-4F927F4F3D74}"/>
              </a:ext>
            </a:extLst>
          </p:cNvPr>
          <p:cNvGrpSpPr>
            <a:grpSpLocks/>
          </p:cNvGrpSpPr>
          <p:nvPr userDrawn="1"/>
        </p:nvGrpSpPr>
        <p:grpSpPr bwMode="auto">
          <a:xfrm>
            <a:off x="11004550" y="1042988"/>
            <a:ext cx="230188" cy="227012"/>
            <a:chOff x="4954425" y="2036375"/>
            <a:chExt cx="166675" cy="168575"/>
          </a:xfrm>
        </p:grpSpPr>
        <p:sp>
          <p:nvSpPr>
            <p:cNvPr id="40" name="Google Shape;1031;p14">
              <a:extLst>
                <a:ext uri="{FF2B5EF4-FFF2-40B4-BE49-F238E27FC236}">
                  <a16:creationId xmlns:a16="http://schemas.microsoft.com/office/drawing/2014/main" id="{7BE30451-C9A5-4626-AB58-31212558614D}"/>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a:extLst>
                <a:ext uri="{FF2B5EF4-FFF2-40B4-BE49-F238E27FC236}">
                  <a16:creationId xmlns:a16="http://schemas.microsoft.com/office/drawing/2014/main" id="{2707B66A-5A66-4C5A-88B9-F12FAE13A2AD}"/>
                </a:ext>
              </a:extLst>
            </p:cNvPr>
            <p:cNvSpPr/>
            <p:nvPr/>
          </p:nvSpPr>
          <p:spPr>
            <a:xfrm>
              <a:off x="5009600" y="2104748"/>
              <a:ext cx="51727"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2" name="Google Shape;1033;p14">
            <a:extLst>
              <a:ext uri="{FF2B5EF4-FFF2-40B4-BE49-F238E27FC236}">
                <a16:creationId xmlns:a16="http://schemas.microsoft.com/office/drawing/2014/main" id="{7D908722-2916-4CA2-8B4E-42344ADA6DB0}"/>
              </a:ext>
            </a:extLst>
          </p:cNvPr>
          <p:cNvSpPr>
            <a:spLocks/>
          </p:cNvSpPr>
          <p:nvPr userDrawn="1"/>
        </p:nvSpPr>
        <p:spPr bwMode="auto">
          <a:xfrm>
            <a:off x="2055813" y="6264275"/>
            <a:ext cx="165100"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a:extLst>
              <a:ext uri="{FF2B5EF4-FFF2-40B4-BE49-F238E27FC236}">
                <a16:creationId xmlns:a16="http://schemas.microsoft.com/office/drawing/2014/main" id="{F9963493-5AEC-4785-B8EF-EA97F20B4E26}"/>
              </a:ext>
            </a:extLst>
          </p:cNvPr>
          <p:cNvSpPr/>
          <p:nvPr userDrawn="1"/>
        </p:nvSpPr>
        <p:spPr>
          <a:xfrm>
            <a:off x="10996613" y="6181725"/>
            <a:ext cx="120650"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44" name="Google Shape;1035;p14">
            <a:extLst>
              <a:ext uri="{FF2B5EF4-FFF2-40B4-BE49-F238E27FC236}">
                <a16:creationId xmlns:a16="http://schemas.microsoft.com/office/drawing/2014/main" id="{80457409-AF56-4AAF-90A2-58BC8A40DDEC}"/>
              </a:ext>
            </a:extLst>
          </p:cNvPr>
          <p:cNvGrpSpPr>
            <a:grpSpLocks/>
          </p:cNvGrpSpPr>
          <p:nvPr userDrawn="1"/>
        </p:nvGrpSpPr>
        <p:grpSpPr bwMode="auto">
          <a:xfrm>
            <a:off x="817563" y="5192713"/>
            <a:ext cx="230187" cy="225425"/>
            <a:chOff x="4954425" y="2036375"/>
            <a:chExt cx="166675" cy="168575"/>
          </a:xfrm>
        </p:grpSpPr>
        <p:sp>
          <p:nvSpPr>
            <p:cNvPr id="45" name="Google Shape;1036;p14">
              <a:extLst>
                <a:ext uri="{FF2B5EF4-FFF2-40B4-BE49-F238E27FC236}">
                  <a16:creationId xmlns:a16="http://schemas.microsoft.com/office/drawing/2014/main" id="{2E37478B-6C90-4703-B3D9-1D949CA6494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46" name="Google Shape;1037;p14">
              <a:extLst>
                <a:ext uri="{FF2B5EF4-FFF2-40B4-BE49-F238E27FC236}">
                  <a16:creationId xmlns:a16="http://schemas.microsoft.com/office/drawing/2014/main" id="{9CD66F54-4ECE-4FBD-9509-9B86EC48CB2C}"/>
                </a:ext>
              </a:extLst>
            </p:cNvPr>
            <p:cNvSpPr/>
            <p:nvPr/>
          </p:nvSpPr>
          <p:spPr>
            <a:xfrm>
              <a:off x="5009600" y="2105230"/>
              <a:ext cx="51726"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47" name="Google Shape;1082;p14">
            <a:extLst>
              <a:ext uri="{FF2B5EF4-FFF2-40B4-BE49-F238E27FC236}">
                <a16:creationId xmlns:a16="http://schemas.microsoft.com/office/drawing/2014/main" id="{FEF7B42D-F23D-4954-BC8C-BD515A7F91AE}"/>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a:extLst>
              <a:ext uri="{FF2B5EF4-FFF2-40B4-BE49-F238E27FC236}">
                <a16:creationId xmlns:a16="http://schemas.microsoft.com/office/drawing/2014/main" id="{30BD69B5-53F7-4565-884B-B6E6044F6F13}"/>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a:extLst>
              <a:ext uri="{FF2B5EF4-FFF2-40B4-BE49-F238E27FC236}">
                <a16:creationId xmlns:a16="http://schemas.microsoft.com/office/drawing/2014/main" id="{CB9D2871-67CF-4B74-97F2-A197B10C2E7C}"/>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a:extLst>
              <a:ext uri="{FF2B5EF4-FFF2-40B4-BE49-F238E27FC236}">
                <a16:creationId xmlns:a16="http://schemas.microsoft.com/office/drawing/2014/main" id="{380B8A77-D50C-4A20-903A-7F39AC946419}"/>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a:extLst>
              <a:ext uri="{FF2B5EF4-FFF2-40B4-BE49-F238E27FC236}">
                <a16:creationId xmlns:a16="http://schemas.microsoft.com/office/drawing/2014/main" id="{DA15B6D0-A224-4E09-B443-5988A3B4CD0D}"/>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a:extLst>
              <a:ext uri="{FF2B5EF4-FFF2-40B4-BE49-F238E27FC236}">
                <a16:creationId xmlns:a16="http://schemas.microsoft.com/office/drawing/2014/main" id="{090E24F4-6788-46E0-B54D-73E1FAFEF0D7}"/>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a:extLst>
              <a:ext uri="{FF2B5EF4-FFF2-40B4-BE49-F238E27FC236}">
                <a16:creationId xmlns:a16="http://schemas.microsoft.com/office/drawing/2014/main" id="{74979467-4564-45C7-9904-EE75235BA5DE}"/>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a:extLst>
              <a:ext uri="{FF2B5EF4-FFF2-40B4-BE49-F238E27FC236}">
                <a16:creationId xmlns:a16="http://schemas.microsoft.com/office/drawing/2014/main" id="{54F8B443-8365-403B-9992-436B24CE752A}"/>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a:extLst>
              <a:ext uri="{FF2B5EF4-FFF2-40B4-BE49-F238E27FC236}">
                <a16:creationId xmlns:a16="http://schemas.microsoft.com/office/drawing/2014/main" id="{787CAABC-F4E4-4D0E-BAD1-2F2456D2F29D}"/>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a:extLst>
              <a:ext uri="{FF2B5EF4-FFF2-40B4-BE49-F238E27FC236}">
                <a16:creationId xmlns:a16="http://schemas.microsoft.com/office/drawing/2014/main" id="{93A05488-A032-4CE8-971F-DB03FE97713B}"/>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a:extLst>
              <a:ext uri="{FF2B5EF4-FFF2-40B4-BE49-F238E27FC236}">
                <a16:creationId xmlns:a16="http://schemas.microsoft.com/office/drawing/2014/main" id="{C9B5379E-8A09-4781-AA09-542D54179B2D}"/>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a:extLst>
              <a:ext uri="{FF2B5EF4-FFF2-40B4-BE49-F238E27FC236}">
                <a16:creationId xmlns:a16="http://schemas.microsoft.com/office/drawing/2014/main" id="{1AE5F375-0A21-469F-B70E-72C72D0983EE}"/>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a:extLst>
              <a:ext uri="{FF2B5EF4-FFF2-40B4-BE49-F238E27FC236}">
                <a16:creationId xmlns:a16="http://schemas.microsoft.com/office/drawing/2014/main" id="{78096901-F31E-4747-9330-E6B5FCF50BBF}"/>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a:extLst>
              <a:ext uri="{FF2B5EF4-FFF2-40B4-BE49-F238E27FC236}">
                <a16:creationId xmlns:a16="http://schemas.microsoft.com/office/drawing/2014/main" id="{99DA3B78-2D71-48AE-8B28-23AE0A883BCC}"/>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a:extLst>
              <a:ext uri="{FF2B5EF4-FFF2-40B4-BE49-F238E27FC236}">
                <a16:creationId xmlns:a16="http://schemas.microsoft.com/office/drawing/2014/main" id="{81ED873A-6D2B-4E28-8917-53940741F737}"/>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a:extLst>
              <a:ext uri="{FF2B5EF4-FFF2-40B4-BE49-F238E27FC236}">
                <a16:creationId xmlns:a16="http://schemas.microsoft.com/office/drawing/2014/main" id="{2564C658-B26F-4351-801A-6BB4D7FCA978}"/>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a:extLst>
              <a:ext uri="{FF2B5EF4-FFF2-40B4-BE49-F238E27FC236}">
                <a16:creationId xmlns:a16="http://schemas.microsoft.com/office/drawing/2014/main" id="{3F6EE2DB-B3DD-4918-BA10-562D4B537C4D}"/>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a:extLst>
              <a:ext uri="{FF2B5EF4-FFF2-40B4-BE49-F238E27FC236}">
                <a16:creationId xmlns:a16="http://schemas.microsoft.com/office/drawing/2014/main" id="{98794927-6385-46B0-BF67-659FFF21E4FD}"/>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a:extLst>
              <a:ext uri="{FF2B5EF4-FFF2-40B4-BE49-F238E27FC236}">
                <a16:creationId xmlns:a16="http://schemas.microsoft.com/office/drawing/2014/main" id="{AF0453D1-4B3B-4A83-A2A4-18B4AB3AC47F}"/>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a:extLst>
              <a:ext uri="{FF2B5EF4-FFF2-40B4-BE49-F238E27FC236}">
                <a16:creationId xmlns:a16="http://schemas.microsoft.com/office/drawing/2014/main" id="{96ED2F9B-68C8-46CA-914A-AAE7F1B9BC8D}"/>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a:extLst>
              <a:ext uri="{FF2B5EF4-FFF2-40B4-BE49-F238E27FC236}">
                <a16:creationId xmlns:a16="http://schemas.microsoft.com/office/drawing/2014/main" id="{08999451-BE8F-43FF-BDC6-82D9A099BCF7}"/>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a:extLst>
              <a:ext uri="{FF2B5EF4-FFF2-40B4-BE49-F238E27FC236}">
                <a16:creationId xmlns:a16="http://schemas.microsoft.com/office/drawing/2014/main" id="{2C88BBA9-9977-4759-B629-84A6D8F0FEAC}"/>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a:extLst>
              <a:ext uri="{FF2B5EF4-FFF2-40B4-BE49-F238E27FC236}">
                <a16:creationId xmlns:a16="http://schemas.microsoft.com/office/drawing/2014/main" id="{B040161D-F1F8-4561-BCE9-7A4D688C0BB4}"/>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a:extLst>
              <a:ext uri="{FF2B5EF4-FFF2-40B4-BE49-F238E27FC236}">
                <a16:creationId xmlns:a16="http://schemas.microsoft.com/office/drawing/2014/main" id="{E6C55D0A-86E5-4252-B554-59656F1DBF24}"/>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a:extLst>
              <a:ext uri="{FF2B5EF4-FFF2-40B4-BE49-F238E27FC236}">
                <a16:creationId xmlns:a16="http://schemas.microsoft.com/office/drawing/2014/main" id="{EE7EF72F-A6EC-4E38-9604-C2DC49F6A65F}"/>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a:extLst>
              <a:ext uri="{FF2B5EF4-FFF2-40B4-BE49-F238E27FC236}">
                <a16:creationId xmlns:a16="http://schemas.microsoft.com/office/drawing/2014/main" id="{330D8F25-5923-4F1D-9A0B-EF21DD5E3A66}"/>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a:extLst>
              <a:ext uri="{FF2B5EF4-FFF2-40B4-BE49-F238E27FC236}">
                <a16:creationId xmlns:a16="http://schemas.microsoft.com/office/drawing/2014/main" id="{777CA555-388B-4FDF-AA5D-EF8FCDF92EE5}"/>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a:extLst>
              <a:ext uri="{FF2B5EF4-FFF2-40B4-BE49-F238E27FC236}">
                <a16:creationId xmlns:a16="http://schemas.microsoft.com/office/drawing/2014/main" id="{23E6F794-9CF5-4037-A908-4C46E34C3398}"/>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a:extLst>
              <a:ext uri="{FF2B5EF4-FFF2-40B4-BE49-F238E27FC236}">
                <a16:creationId xmlns:a16="http://schemas.microsoft.com/office/drawing/2014/main" id="{33C38378-0AC5-40AE-A0B2-7F169AC0E1D1}"/>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a:extLst>
              <a:ext uri="{FF2B5EF4-FFF2-40B4-BE49-F238E27FC236}">
                <a16:creationId xmlns:a16="http://schemas.microsoft.com/office/drawing/2014/main" id="{BDE0BEB6-2BFF-4712-A6D5-D1A477CD1D5E}"/>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a:extLst>
              <a:ext uri="{FF2B5EF4-FFF2-40B4-BE49-F238E27FC236}">
                <a16:creationId xmlns:a16="http://schemas.microsoft.com/office/drawing/2014/main" id="{49B35835-7C4E-45E0-A594-405143514986}"/>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a:extLst>
              <a:ext uri="{FF2B5EF4-FFF2-40B4-BE49-F238E27FC236}">
                <a16:creationId xmlns:a16="http://schemas.microsoft.com/office/drawing/2014/main" id="{E248910C-CCD7-4E11-A9B4-AB689A261B58}"/>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a:extLst>
              <a:ext uri="{FF2B5EF4-FFF2-40B4-BE49-F238E27FC236}">
                <a16:creationId xmlns:a16="http://schemas.microsoft.com/office/drawing/2014/main" id="{9F071D4B-43F6-40C1-9E4A-7BB8809B3C81}"/>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a:extLst>
              <a:ext uri="{FF2B5EF4-FFF2-40B4-BE49-F238E27FC236}">
                <a16:creationId xmlns:a16="http://schemas.microsoft.com/office/drawing/2014/main" id="{A67F39BA-EC42-435F-9C08-BD92BFCC9701}"/>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a:extLst>
              <a:ext uri="{FF2B5EF4-FFF2-40B4-BE49-F238E27FC236}">
                <a16:creationId xmlns:a16="http://schemas.microsoft.com/office/drawing/2014/main" id="{5C9ABC89-33C4-41BD-AE00-F2B6A05B6C1F}"/>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a:extLst>
              <a:ext uri="{FF2B5EF4-FFF2-40B4-BE49-F238E27FC236}">
                <a16:creationId xmlns:a16="http://schemas.microsoft.com/office/drawing/2014/main" id="{0C5546E4-B504-41FD-97F0-1D2B032335A4}"/>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a:extLst>
              <a:ext uri="{FF2B5EF4-FFF2-40B4-BE49-F238E27FC236}">
                <a16:creationId xmlns:a16="http://schemas.microsoft.com/office/drawing/2014/main" id="{EED58AB2-38DF-4C37-876C-4FD8C47C934B}"/>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a:extLst>
              <a:ext uri="{FF2B5EF4-FFF2-40B4-BE49-F238E27FC236}">
                <a16:creationId xmlns:a16="http://schemas.microsoft.com/office/drawing/2014/main" id="{80ED8556-B06F-4B96-861F-B7D40D05CFC3}"/>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a:extLst>
              <a:ext uri="{FF2B5EF4-FFF2-40B4-BE49-F238E27FC236}">
                <a16:creationId xmlns:a16="http://schemas.microsoft.com/office/drawing/2014/main" id="{CD90E1D8-B757-470D-8CF5-861972A8EDE8}"/>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a:extLst>
              <a:ext uri="{FF2B5EF4-FFF2-40B4-BE49-F238E27FC236}">
                <a16:creationId xmlns:a16="http://schemas.microsoft.com/office/drawing/2014/main" id="{8DC9632A-0FF7-462F-ABFE-6F6500080078}"/>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a:extLst>
              <a:ext uri="{FF2B5EF4-FFF2-40B4-BE49-F238E27FC236}">
                <a16:creationId xmlns:a16="http://schemas.microsoft.com/office/drawing/2014/main" id="{085BE141-96D3-486E-B2B6-73144C2B2F2E}"/>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a:extLst>
              <a:ext uri="{FF2B5EF4-FFF2-40B4-BE49-F238E27FC236}">
                <a16:creationId xmlns:a16="http://schemas.microsoft.com/office/drawing/2014/main" id="{86B9AF0B-3803-48F8-955C-86AEFCA9A0B7}"/>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a:extLst>
              <a:ext uri="{FF2B5EF4-FFF2-40B4-BE49-F238E27FC236}">
                <a16:creationId xmlns:a16="http://schemas.microsoft.com/office/drawing/2014/main" id="{2333F644-DA92-4942-B1B4-B82B65A74ADD}"/>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a:extLst>
              <a:ext uri="{FF2B5EF4-FFF2-40B4-BE49-F238E27FC236}">
                <a16:creationId xmlns:a16="http://schemas.microsoft.com/office/drawing/2014/main" id="{D8B1A0B8-75A4-41BE-91AE-08F2082AAF49}"/>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a:extLst>
              <a:ext uri="{FF2B5EF4-FFF2-40B4-BE49-F238E27FC236}">
                <a16:creationId xmlns:a16="http://schemas.microsoft.com/office/drawing/2014/main" id="{BFCEAEC5-4D3C-4B02-8329-84D7436D3596}"/>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a:extLst>
              <a:ext uri="{FF2B5EF4-FFF2-40B4-BE49-F238E27FC236}">
                <a16:creationId xmlns:a16="http://schemas.microsoft.com/office/drawing/2014/main" id="{80F011DD-C4B9-4469-9668-89501BB2831A}"/>
              </a:ext>
            </a:extLst>
          </p:cNvPr>
          <p:cNvGrpSpPr/>
          <p:nvPr userDrawn="1"/>
        </p:nvGrpSpPr>
        <p:grpSpPr>
          <a:xfrm>
            <a:off x="745413" y="1491606"/>
            <a:ext cx="9867487" cy="4773077"/>
            <a:chOff x="623255" y="927125"/>
            <a:chExt cx="7691377" cy="3871900"/>
          </a:xfrm>
          <a:solidFill>
            <a:srgbClr val="F35757"/>
          </a:solidFill>
        </p:grpSpPr>
        <p:sp>
          <p:nvSpPr>
            <p:cNvPr id="93" name="Google Shape;2357;p30">
              <a:extLst>
                <a:ext uri="{FF2B5EF4-FFF2-40B4-BE49-F238E27FC236}">
                  <a16:creationId xmlns:a16="http://schemas.microsoft.com/office/drawing/2014/main" id="{8AAA9BA3-BED0-4D12-A5EF-EEA5C270B1B5}"/>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nvGrpSpPr>
            <p:cNvPr id="94" name="Google Shape;2358;p30">
              <a:extLst>
                <a:ext uri="{FF2B5EF4-FFF2-40B4-BE49-F238E27FC236}">
                  <a16:creationId xmlns:a16="http://schemas.microsoft.com/office/drawing/2014/main" id="{848F0ACC-0B03-4EFD-BA9B-DA240FBD6647}"/>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id="{AB8485A4-3D6C-4E56-A86A-685736D843B7}"/>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6" name="Google Shape;2360;p30">
                <a:extLst>
                  <a:ext uri="{FF2B5EF4-FFF2-40B4-BE49-F238E27FC236}">
                    <a16:creationId xmlns:a16="http://schemas.microsoft.com/office/drawing/2014/main" id="{FE721A4C-2BDE-4F9E-A18E-E381E7029349}"/>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7" name="Google Shape;2361;p30">
                <a:extLst>
                  <a:ext uri="{FF2B5EF4-FFF2-40B4-BE49-F238E27FC236}">
                    <a16:creationId xmlns:a16="http://schemas.microsoft.com/office/drawing/2014/main" id="{AB1E6A47-84EA-4D20-8D57-31B7CE722736}"/>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grpSp>
        <p:nvGrpSpPr>
          <p:cNvPr id="98" name="Google Shape;447;p27">
            <a:extLst>
              <a:ext uri="{FF2B5EF4-FFF2-40B4-BE49-F238E27FC236}">
                <a16:creationId xmlns:a16="http://schemas.microsoft.com/office/drawing/2014/main" id="{7AF30792-F79E-49D5-BC9C-4500A523C95F}"/>
              </a:ext>
            </a:extLst>
          </p:cNvPr>
          <p:cNvGrpSpPr>
            <a:grpSpLocks/>
          </p:cNvGrpSpPr>
          <p:nvPr userDrawn="1"/>
        </p:nvGrpSpPr>
        <p:grpSpPr bwMode="auto">
          <a:xfrm>
            <a:off x="8393113" y="4048125"/>
            <a:ext cx="2300287" cy="1593850"/>
            <a:chOff x="4799733" y="3457797"/>
            <a:chExt cx="2301388" cy="1593766"/>
          </a:xfrm>
        </p:grpSpPr>
        <p:sp>
          <p:nvSpPr>
            <p:cNvPr id="99" name="Google Shape;448;p27">
              <a:extLst>
                <a:ext uri="{FF2B5EF4-FFF2-40B4-BE49-F238E27FC236}">
                  <a16:creationId xmlns:a16="http://schemas.microsoft.com/office/drawing/2014/main" id="{83F2D0C4-50C5-48BC-BFE6-2E026592A299}"/>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a:extLst>
                <a:ext uri="{FF2B5EF4-FFF2-40B4-BE49-F238E27FC236}">
                  <a16:creationId xmlns:a16="http://schemas.microsoft.com/office/drawing/2014/main" id="{E5B74FDE-BEA6-40B3-935F-44F078CE38E6}"/>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a:extLst>
                <a:ext uri="{FF2B5EF4-FFF2-40B4-BE49-F238E27FC236}">
                  <a16:creationId xmlns:a16="http://schemas.microsoft.com/office/drawing/2014/main" id="{C64A72B8-2058-46D9-9152-3FC9FF4B0B9B}"/>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a:extLst>
                <a:ext uri="{FF2B5EF4-FFF2-40B4-BE49-F238E27FC236}">
                  <a16:creationId xmlns:a16="http://schemas.microsoft.com/office/drawing/2014/main" id="{6E882975-149E-414D-AF3B-809A93B669A5}"/>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a:extLst>
                <a:ext uri="{FF2B5EF4-FFF2-40B4-BE49-F238E27FC236}">
                  <a16:creationId xmlns:a16="http://schemas.microsoft.com/office/drawing/2014/main" id="{2DBAD12B-34A5-4C72-804F-E3B967FDDFAE}"/>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a:extLst>
                <a:ext uri="{FF2B5EF4-FFF2-40B4-BE49-F238E27FC236}">
                  <a16:creationId xmlns:a16="http://schemas.microsoft.com/office/drawing/2014/main" id="{8A869C27-32D5-472D-93DB-7038B823A47D}"/>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a:extLst>
                <a:ext uri="{FF2B5EF4-FFF2-40B4-BE49-F238E27FC236}">
                  <a16:creationId xmlns:a16="http://schemas.microsoft.com/office/drawing/2014/main" id="{811B73B8-E45F-439C-A834-BC9DDA716CA3}"/>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a:extLst>
                <a:ext uri="{FF2B5EF4-FFF2-40B4-BE49-F238E27FC236}">
                  <a16:creationId xmlns:a16="http://schemas.microsoft.com/office/drawing/2014/main" id="{5A5F09BD-9DBB-46EC-90C4-742FEE857DDD}"/>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a:extLst>
                <a:ext uri="{FF2B5EF4-FFF2-40B4-BE49-F238E27FC236}">
                  <a16:creationId xmlns:a16="http://schemas.microsoft.com/office/drawing/2014/main" id="{7FE21BE1-8512-4F73-8869-584AE3E172B0}"/>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a:extLst>
                <a:ext uri="{FF2B5EF4-FFF2-40B4-BE49-F238E27FC236}">
                  <a16:creationId xmlns:a16="http://schemas.microsoft.com/office/drawing/2014/main" id="{B7C9657C-B7B9-45B8-AFFD-17AFF95630E0}"/>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a:extLst>
                <a:ext uri="{FF2B5EF4-FFF2-40B4-BE49-F238E27FC236}">
                  <a16:creationId xmlns:a16="http://schemas.microsoft.com/office/drawing/2014/main" id="{7845C0B1-F446-4BCA-808D-E0B4AD38CDE6}"/>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a:extLst>
                <a:ext uri="{FF2B5EF4-FFF2-40B4-BE49-F238E27FC236}">
                  <a16:creationId xmlns:a16="http://schemas.microsoft.com/office/drawing/2014/main" id="{857A8691-2E2E-443E-A9D2-C43EEF84ECB2}"/>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a:extLst>
                <a:ext uri="{FF2B5EF4-FFF2-40B4-BE49-F238E27FC236}">
                  <a16:creationId xmlns:a16="http://schemas.microsoft.com/office/drawing/2014/main" id="{1DF30CF7-A433-4FBF-AC8D-037EB5F945FA}"/>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a:extLst>
                <a:ext uri="{FF2B5EF4-FFF2-40B4-BE49-F238E27FC236}">
                  <a16:creationId xmlns:a16="http://schemas.microsoft.com/office/drawing/2014/main" id="{248035BC-B22F-4442-A29E-1959B2724E69}"/>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a:extLst>
                <a:ext uri="{FF2B5EF4-FFF2-40B4-BE49-F238E27FC236}">
                  <a16:creationId xmlns:a16="http://schemas.microsoft.com/office/drawing/2014/main" id="{BF08E0C2-CD05-443D-B93B-9FAA5B9E8F73}"/>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a:extLst>
                <a:ext uri="{FF2B5EF4-FFF2-40B4-BE49-F238E27FC236}">
                  <a16:creationId xmlns:a16="http://schemas.microsoft.com/office/drawing/2014/main" id="{B6C0E717-49AC-4328-93B7-1D8C20E18D7F}"/>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a:extLst>
                <a:ext uri="{FF2B5EF4-FFF2-40B4-BE49-F238E27FC236}">
                  <a16:creationId xmlns:a16="http://schemas.microsoft.com/office/drawing/2014/main" id="{C039B78C-896F-45CE-98AC-1B49D528BF50}"/>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a:extLst>
                <a:ext uri="{FF2B5EF4-FFF2-40B4-BE49-F238E27FC236}">
                  <a16:creationId xmlns:a16="http://schemas.microsoft.com/office/drawing/2014/main" id="{55C46968-9524-4343-9161-1173CEE283CD}"/>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a:extLst>
                <a:ext uri="{FF2B5EF4-FFF2-40B4-BE49-F238E27FC236}">
                  <a16:creationId xmlns:a16="http://schemas.microsoft.com/office/drawing/2014/main" id="{14711D8D-9ED1-49AA-A9BE-CD1DA1AEA0D0}"/>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a:extLst>
                <a:ext uri="{FF2B5EF4-FFF2-40B4-BE49-F238E27FC236}">
                  <a16:creationId xmlns:a16="http://schemas.microsoft.com/office/drawing/2014/main" id="{62AF7360-A58A-4C34-9D3B-75549B8EA3A2}"/>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a:extLst>
                <a:ext uri="{FF2B5EF4-FFF2-40B4-BE49-F238E27FC236}">
                  <a16:creationId xmlns:a16="http://schemas.microsoft.com/office/drawing/2014/main" id="{6AF1BC3A-EE08-451F-856A-297368FCEBB4}"/>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a:extLst>
                <a:ext uri="{FF2B5EF4-FFF2-40B4-BE49-F238E27FC236}">
                  <a16:creationId xmlns:a16="http://schemas.microsoft.com/office/drawing/2014/main" id="{931EA1AE-3463-4B8A-A172-0377CDF48150}"/>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a:extLst>
                <a:ext uri="{FF2B5EF4-FFF2-40B4-BE49-F238E27FC236}">
                  <a16:creationId xmlns:a16="http://schemas.microsoft.com/office/drawing/2014/main" id="{BF2CDBBA-FBCE-477D-BA63-701E0905F740}"/>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a:extLst>
                <a:ext uri="{FF2B5EF4-FFF2-40B4-BE49-F238E27FC236}">
                  <a16:creationId xmlns:a16="http://schemas.microsoft.com/office/drawing/2014/main" id="{A5755016-274F-4419-90F1-85C251EE3A27}"/>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a:extLst>
                <a:ext uri="{FF2B5EF4-FFF2-40B4-BE49-F238E27FC236}">
                  <a16:creationId xmlns:a16="http://schemas.microsoft.com/office/drawing/2014/main" id="{33152913-59B4-4182-8C2B-B8EB4985BB13}"/>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a:extLst>
                <a:ext uri="{FF2B5EF4-FFF2-40B4-BE49-F238E27FC236}">
                  <a16:creationId xmlns:a16="http://schemas.microsoft.com/office/drawing/2014/main" id="{D72BE225-5A48-42F8-A214-692B1DDCDF34}"/>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a:extLst>
                <a:ext uri="{FF2B5EF4-FFF2-40B4-BE49-F238E27FC236}">
                  <a16:creationId xmlns:a16="http://schemas.microsoft.com/office/drawing/2014/main" id="{295818AC-9CDB-4821-B124-563C7B1F82F3}"/>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a:extLst>
                <a:ext uri="{FF2B5EF4-FFF2-40B4-BE49-F238E27FC236}">
                  <a16:creationId xmlns:a16="http://schemas.microsoft.com/office/drawing/2014/main" id="{C7ECE368-CA15-46B6-A715-FB32CB83F726}"/>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a:extLst>
                <a:ext uri="{FF2B5EF4-FFF2-40B4-BE49-F238E27FC236}">
                  <a16:creationId xmlns:a16="http://schemas.microsoft.com/office/drawing/2014/main" id="{0BF989D3-1B97-4893-B30A-6BD4AA116169}"/>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a:extLst>
                <a:ext uri="{FF2B5EF4-FFF2-40B4-BE49-F238E27FC236}">
                  <a16:creationId xmlns:a16="http://schemas.microsoft.com/office/drawing/2014/main" id="{819112B9-55FF-4AD6-947C-F1731ADD3194}"/>
                </a:ext>
              </a:extLst>
            </p:cNvPr>
            <p:cNvSpPr/>
            <p:nvPr/>
          </p:nvSpPr>
          <p:spPr>
            <a:xfrm>
              <a:off x="5817807" y="4746779"/>
              <a:ext cx="1122900"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9" name="Google Shape;478;p27">
              <a:extLst>
                <a:ext uri="{FF2B5EF4-FFF2-40B4-BE49-F238E27FC236}">
                  <a16:creationId xmlns:a16="http://schemas.microsoft.com/office/drawing/2014/main" id="{90FAE0BD-1645-4E29-A8D9-2D270F996CFE}"/>
                </a:ext>
              </a:extLst>
            </p:cNvPr>
            <p:cNvSpPr/>
            <p:nvPr/>
          </p:nvSpPr>
          <p:spPr>
            <a:xfrm>
              <a:off x="5978222" y="4746779"/>
              <a:ext cx="1122899"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0" name="Google Shape;479;p27">
              <a:extLst>
                <a:ext uri="{FF2B5EF4-FFF2-40B4-BE49-F238E27FC236}">
                  <a16:creationId xmlns:a16="http://schemas.microsoft.com/office/drawing/2014/main" id="{9616C31E-3B80-42BF-81F0-A951A5BC0D25}"/>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a:extLst>
                <a:ext uri="{FF2B5EF4-FFF2-40B4-BE49-F238E27FC236}">
                  <a16:creationId xmlns:a16="http://schemas.microsoft.com/office/drawing/2014/main" id="{30F58D73-4179-496D-AC42-AC7E015A620C}"/>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a:extLst>
                <a:ext uri="{FF2B5EF4-FFF2-40B4-BE49-F238E27FC236}">
                  <a16:creationId xmlns:a16="http://schemas.microsoft.com/office/drawing/2014/main" id="{3C3C4975-1265-401F-979F-5532321FC4C3}"/>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a:extLst>
                <a:ext uri="{FF2B5EF4-FFF2-40B4-BE49-F238E27FC236}">
                  <a16:creationId xmlns:a16="http://schemas.microsoft.com/office/drawing/2014/main" id="{EEB1CDB0-15BC-47AC-8030-DE7A2E92001E}"/>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a:extLst>
                <a:ext uri="{FF2B5EF4-FFF2-40B4-BE49-F238E27FC236}">
                  <a16:creationId xmlns:a16="http://schemas.microsoft.com/office/drawing/2014/main" id="{2D397CA3-1F05-436D-B1D6-292BFD3AB602}"/>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a:extLst>
                <a:ext uri="{FF2B5EF4-FFF2-40B4-BE49-F238E27FC236}">
                  <a16:creationId xmlns:a16="http://schemas.microsoft.com/office/drawing/2014/main" id="{5D2C789F-2F85-42C0-89C9-585A98565FC6}"/>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a:extLst>
                <a:ext uri="{FF2B5EF4-FFF2-40B4-BE49-F238E27FC236}">
                  <a16:creationId xmlns:a16="http://schemas.microsoft.com/office/drawing/2014/main" id="{6CB7CB83-8DC8-4F0A-9764-2096109FF5D9}"/>
                </a:ext>
              </a:extLst>
            </p:cNvPr>
            <p:cNvSpPr/>
            <p:nvPr/>
          </p:nvSpPr>
          <p:spPr>
            <a:xfrm>
              <a:off x="5879750" y="4441995"/>
              <a:ext cx="1121311"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7" name="Google Shape;486;p27">
              <a:extLst>
                <a:ext uri="{FF2B5EF4-FFF2-40B4-BE49-F238E27FC236}">
                  <a16:creationId xmlns:a16="http://schemas.microsoft.com/office/drawing/2014/main" id="{C1F259C7-AD78-4A3D-8712-96681E6465E6}"/>
                </a:ext>
              </a:extLst>
            </p:cNvPr>
            <p:cNvSpPr/>
            <p:nvPr/>
          </p:nvSpPr>
          <p:spPr>
            <a:xfrm>
              <a:off x="5722511" y="4441995"/>
              <a:ext cx="1122900"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8" name="Google Shape;487;p27">
              <a:extLst>
                <a:ext uri="{FF2B5EF4-FFF2-40B4-BE49-F238E27FC236}">
                  <a16:creationId xmlns:a16="http://schemas.microsoft.com/office/drawing/2014/main" id="{0CB4A75A-3F1E-4B83-8B68-8CC36D632D28}"/>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a:extLst>
                <a:ext uri="{FF2B5EF4-FFF2-40B4-BE49-F238E27FC236}">
                  <a16:creationId xmlns:a16="http://schemas.microsoft.com/office/drawing/2014/main" id="{B6BBCC92-6809-44A9-9211-C706AFE04410}"/>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a:extLst>
                <a:ext uri="{FF2B5EF4-FFF2-40B4-BE49-F238E27FC236}">
                  <a16:creationId xmlns:a16="http://schemas.microsoft.com/office/drawing/2014/main" id="{567B195D-5A64-48B2-A4F6-116E897C5E61}"/>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a:extLst>
                <a:ext uri="{FF2B5EF4-FFF2-40B4-BE49-F238E27FC236}">
                  <a16:creationId xmlns:a16="http://schemas.microsoft.com/office/drawing/2014/main" id="{7D1E3A53-0D9F-4584-9C1A-A87B167761B7}"/>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a:extLst>
                <a:ext uri="{FF2B5EF4-FFF2-40B4-BE49-F238E27FC236}">
                  <a16:creationId xmlns:a16="http://schemas.microsoft.com/office/drawing/2014/main" id="{2D6CBA2D-C926-4324-9E44-9CFEA15AC11E}"/>
                </a:ext>
              </a:extLst>
            </p:cNvPr>
            <p:cNvSpPr/>
            <p:nvPr/>
          </p:nvSpPr>
          <p:spPr>
            <a:xfrm>
              <a:off x="5644687" y="4084827"/>
              <a:ext cx="228709"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492;p27">
              <a:extLst>
                <a:ext uri="{FF2B5EF4-FFF2-40B4-BE49-F238E27FC236}">
                  <a16:creationId xmlns:a16="http://schemas.microsoft.com/office/drawing/2014/main" id="{4679079B-73DB-423E-8E0F-44ABA9C4B163}"/>
                </a:ext>
              </a:extLst>
            </p:cNvPr>
            <p:cNvSpPr/>
            <p:nvPr/>
          </p:nvSpPr>
          <p:spPr>
            <a:xfrm>
              <a:off x="5646275" y="4137211"/>
              <a:ext cx="216003"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493;p27">
              <a:extLst>
                <a:ext uri="{FF2B5EF4-FFF2-40B4-BE49-F238E27FC236}">
                  <a16:creationId xmlns:a16="http://schemas.microsoft.com/office/drawing/2014/main" id="{78295764-D838-4230-A21F-5A80FAE8326C}"/>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a:extLst>
                <a:ext uri="{FF2B5EF4-FFF2-40B4-BE49-F238E27FC236}">
                  <a16:creationId xmlns:a16="http://schemas.microsoft.com/office/drawing/2014/main" id="{604295EE-6D4B-4AB8-873D-560853C2DBFD}"/>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a:extLst>
                <a:ext uri="{FF2B5EF4-FFF2-40B4-BE49-F238E27FC236}">
                  <a16:creationId xmlns:a16="http://schemas.microsoft.com/office/drawing/2014/main" id="{C289E7BF-064B-4F12-BAE5-E55F279F5242}"/>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a:extLst>
                <a:ext uri="{FF2B5EF4-FFF2-40B4-BE49-F238E27FC236}">
                  <a16:creationId xmlns:a16="http://schemas.microsoft.com/office/drawing/2014/main" id="{FD4768F6-A706-4C8B-A421-E9C572539046}"/>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a:extLst>
                <a:ext uri="{FF2B5EF4-FFF2-40B4-BE49-F238E27FC236}">
                  <a16:creationId xmlns:a16="http://schemas.microsoft.com/office/drawing/2014/main" id="{5DD1EA06-5F1A-450F-9205-B0ED5A2789B5}"/>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a:extLst>
                <a:ext uri="{FF2B5EF4-FFF2-40B4-BE49-F238E27FC236}">
                  <a16:creationId xmlns:a16="http://schemas.microsoft.com/office/drawing/2014/main" id="{784A701A-9523-465A-A52F-80EFF668910D}"/>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a:extLst>
                <a:ext uri="{FF2B5EF4-FFF2-40B4-BE49-F238E27FC236}">
                  <a16:creationId xmlns:a16="http://schemas.microsoft.com/office/drawing/2014/main" id="{313CB796-DBC7-4C48-B309-9EA397E95285}"/>
                </a:ext>
              </a:extLst>
            </p:cNvPr>
            <p:cNvSpPr>
              <a:spLocks/>
            </p:cNvSpPr>
            <p:nvPr/>
          </p:nvSpPr>
          <p:spPr bwMode="auto">
            <a:xfrm>
              <a:off x="5604409" y="4254476"/>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a:extLst>
                <a:ext uri="{FF2B5EF4-FFF2-40B4-BE49-F238E27FC236}">
                  <a16:creationId xmlns:a16="http://schemas.microsoft.com/office/drawing/2014/main" id="{73FBAC15-ACCC-4A38-9155-1BFA6BE339D6}"/>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a:extLst>
                <a:ext uri="{FF2B5EF4-FFF2-40B4-BE49-F238E27FC236}">
                  <a16:creationId xmlns:a16="http://schemas.microsoft.com/office/drawing/2014/main" id="{08985693-F233-405E-9318-4476CA8A1224}"/>
                </a:ext>
              </a:extLst>
            </p:cNvPr>
            <p:cNvSpPr/>
            <p:nvPr/>
          </p:nvSpPr>
          <p:spPr>
            <a:xfrm>
              <a:off x="6179930" y="3610189"/>
              <a:ext cx="527302"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3" name="Google Shape;502;p27">
              <a:extLst>
                <a:ext uri="{FF2B5EF4-FFF2-40B4-BE49-F238E27FC236}">
                  <a16:creationId xmlns:a16="http://schemas.microsoft.com/office/drawing/2014/main" id="{BE6DB428-5F06-420F-BB6F-A6C6C8F6DECD}"/>
                </a:ext>
              </a:extLst>
            </p:cNvPr>
            <p:cNvSpPr/>
            <p:nvPr/>
          </p:nvSpPr>
          <p:spPr>
            <a:xfrm>
              <a:off x="6241873" y="3659399"/>
              <a:ext cx="206474"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4" name="Google Shape;503;p27">
              <a:extLst>
                <a:ext uri="{FF2B5EF4-FFF2-40B4-BE49-F238E27FC236}">
                  <a16:creationId xmlns:a16="http://schemas.microsoft.com/office/drawing/2014/main" id="{E46262A9-46BF-4060-BF01-22919AFABA11}"/>
                </a:ext>
              </a:extLst>
            </p:cNvPr>
            <p:cNvSpPr>
              <a:spLocks/>
            </p:cNvSpPr>
            <p:nvPr/>
          </p:nvSpPr>
          <p:spPr bwMode="auto">
            <a:xfrm>
              <a:off x="6189608" y="3719445"/>
              <a:ext cx="518709" cy="417731"/>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a:extLst>
              <a:ext uri="{FF2B5EF4-FFF2-40B4-BE49-F238E27FC236}">
                <a16:creationId xmlns:a16="http://schemas.microsoft.com/office/drawing/2014/main" id="{435C70FA-AF41-4C0B-AE1C-A82CFE8F075E}"/>
              </a:ext>
            </a:extLst>
          </p:cNvPr>
          <p:cNvGrpSpPr>
            <a:grpSpLocks/>
          </p:cNvGrpSpPr>
          <p:nvPr userDrawn="1"/>
        </p:nvGrpSpPr>
        <p:grpSpPr bwMode="auto">
          <a:xfrm>
            <a:off x="1598613" y="3608388"/>
            <a:ext cx="2203450" cy="2017712"/>
            <a:chOff x="1598355" y="3608289"/>
            <a:chExt cx="2204156" cy="2018295"/>
          </a:xfrm>
        </p:grpSpPr>
        <p:grpSp>
          <p:nvGrpSpPr>
            <p:cNvPr id="156" name="Google Shape;505;p27">
              <a:extLst>
                <a:ext uri="{FF2B5EF4-FFF2-40B4-BE49-F238E27FC236}">
                  <a16:creationId xmlns:a16="http://schemas.microsoft.com/office/drawing/2014/main" id="{4BCAFD6F-4B95-410D-A61B-BDA9E191F30F}"/>
                </a:ext>
              </a:extLst>
            </p:cNvPr>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id="{E99AEC20-451A-4C27-AACE-9548A5E25F3E}"/>
                  </a:ext>
                </a:extLst>
              </p:cNvPr>
              <p:cNvSpPr>
                <a:spLocks/>
              </p:cNvSpPr>
              <p:nvPr/>
            </p:nvSpPr>
            <p:spPr bwMode="auto">
              <a:xfrm>
                <a:off x="3236476" y="3795496"/>
                <a:ext cx="868347" cy="1256066"/>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a:extLst>
                  <a:ext uri="{FF2B5EF4-FFF2-40B4-BE49-F238E27FC236}">
                    <a16:creationId xmlns:a16="http://schemas.microsoft.com/office/drawing/2014/main" id="{20BF1CF1-958E-4854-BA40-52ADB1FF03B0}"/>
                  </a:ext>
                </a:extLst>
              </p:cNvPr>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id="{7FF4B975-DA84-4101-A4F4-FE3EE52AE3B0}"/>
                    </a:ext>
                  </a:extLst>
                </p:cNvPr>
                <p:cNvSpPr/>
                <p:nvPr/>
              </p:nvSpPr>
              <p:spPr>
                <a:xfrm>
                  <a:off x="3235834" y="3793899"/>
                  <a:ext cx="827352" cy="38905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5" name="Google Shape;509;p27">
                  <a:extLst>
                    <a:ext uri="{FF2B5EF4-FFF2-40B4-BE49-F238E27FC236}">
                      <a16:creationId xmlns:a16="http://schemas.microsoft.com/office/drawing/2014/main" id="{4AEB10FD-8B56-4391-A181-C8F590C75F37}"/>
                    </a:ext>
                  </a:extLst>
                </p:cNvPr>
                <p:cNvSpPr>
                  <a:spLocks/>
                </p:cNvSpPr>
                <p:nvPr/>
              </p:nvSpPr>
              <p:spPr bwMode="auto">
                <a:xfrm>
                  <a:off x="3306725" y="3905262"/>
                  <a:ext cx="719118" cy="182888"/>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a:extLst>
                    <a:ext uri="{FF2B5EF4-FFF2-40B4-BE49-F238E27FC236}">
                      <a16:creationId xmlns:a16="http://schemas.microsoft.com/office/drawing/2014/main" id="{3FBD74A7-88B6-4B5D-9492-6C9F21F916CF}"/>
                    </a:ext>
                  </a:extLst>
                </p:cNvPr>
                <p:cNvSpPr>
                  <a:spLocks/>
                </p:cNvSpPr>
                <p:nvPr/>
              </p:nvSpPr>
              <p:spPr bwMode="auto">
                <a:xfrm>
                  <a:off x="3309654" y="4261478"/>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a:extLst>
                    <a:ext uri="{FF2B5EF4-FFF2-40B4-BE49-F238E27FC236}">
                      <a16:creationId xmlns:a16="http://schemas.microsoft.com/office/drawing/2014/main" id="{C3B8CFAA-8FA3-433A-98C0-71F151BE4A7F}"/>
                    </a:ext>
                  </a:extLst>
                </p:cNvPr>
                <p:cNvSpPr>
                  <a:spLocks/>
                </p:cNvSpPr>
                <p:nvPr/>
              </p:nvSpPr>
              <p:spPr bwMode="auto">
                <a:xfrm>
                  <a:off x="3501275"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a:extLst>
                    <a:ext uri="{FF2B5EF4-FFF2-40B4-BE49-F238E27FC236}">
                      <a16:creationId xmlns:a16="http://schemas.microsoft.com/office/drawing/2014/main" id="{EAED1C06-09CB-43D4-83C6-8CC2FC0217DF}"/>
                    </a:ext>
                  </a:extLst>
                </p:cNvPr>
                <p:cNvSpPr>
                  <a:spLocks/>
                </p:cNvSpPr>
                <p:nvPr/>
              </p:nvSpPr>
              <p:spPr bwMode="auto">
                <a:xfrm>
                  <a:off x="3693670" y="4261478"/>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a:extLst>
                    <a:ext uri="{FF2B5EF4-FFF2-40B4-BE49-F238E27FC236}">
                      <a16:creationId xmlns:a16="http://schemas.microsoft.com/office/drawing/2014/main" id="{3E3794C4-EC12-4FD7-90BA-10600CD35EE6}"/>
                    </a:ext>
                  </a:extLst>
                </p:cNvPr>
                <p:cNvSpPr>
                  <a:spLocks/>
                </p:cNvSpPr>
                <p:nvPr/>
              </p:nvSpPr>
              <p:spPr bwMode="auto">
                <a:xfrm>
                  <a:off x="3309654" y="4453872"/>
                  <a:ext cx="146355" cy="14342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a:extLst>
                    <a:ext uri="{FF2B5EF4-FFF2-40B4-BE49-F238E27FC236}">
                      <a16:creationId xmlns:a16="http://schemas.microsoft.com/office/drawing/2014/main" id="{BC4DFD9F-8814-42D8-9CA0-51A8E52DE96B}"/>
                    </a:ext>
                  </a:extLst>
                </p:cNvPr>
                <p:cNvSpPr>
                  <a:spLocks/>
                </p:cNvSpPr>
                <p:nvPr/>
              </p:nvSpPr>
              <p:spPr bwMode="auto">
                <a:xfrm>
                  <a:off x="3501275"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a:extLst>
                    <a:ext uri="{FF2B5EF4-FFF2-40B4-BE49-F238E27FC236}">
                      <a16:creationId xmlns:a16="http://schemas.microsoft.com/office/drawing/2014/main" id="{05C4B9C3-AD3D-4F62-BC44-298F2EDD0800}"/>
                    </a:ext>
                  </a:extLst>
                </p:cNvPr>
                <p:cNvSpPr>
                  <a:spLocks/>
                </p:cNvSpPr>
                <p:nvPr/>
              </p:nvSpPr>
              <p:spPr bwMode="auto">
                <a:xfrm>
                  <a:off x="3693670" y="4453872"/>
                  <a:ext cx="143426" cy="14342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a:extLst>
                    <a:ext uri="{FF2B5EF4-FFF2-40B4-BE49-F238E27FC236}">
                      <a16:creationId xmlns:a16="http://schemas.microsoft.com/office/drawing/2014/main" id="{0C42CF4E-E1BF-41F4-9C46-6411A3752273}"/>
                    </a:ext>
                  </a:extLst>
                </p:cNvPr>
                <p:cNvSpPr>
                  <a:spLocks/>
                </p:cNvSpPr>
                <p:nvPr/>
              </p:nvSpPr>
              <p:spPr bwMode="auto">
                <a:xfrm>
                  <a:off x="3309654" y="4645549"/>
                  <a:ext cx="146355" cy="146355"/>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a:extLst>
                    <a:ext uri="{FF2B5EF4-FFF2-40B4-BE49-F238E27FC236}">
                      <a16:creationId xmlns:a16="http://schemas.microsoft.com/office/drawing/2014/main" id="{2C85DDE6-979D-46F7-875D-75D1A97E52C2}"/>
                    </a:ext>
                  </a:extLst>
                </p:cNvPr>
                <p:cNvSpPr>
                  <a:spLocks/>
                </p:cNvSpPr>
                <p:nvPr/>
              </p:nvSpPr>
              <p:spPr bwMode="auto">
                <a:xfrm>
                  <a:off x="3501275"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a:extLst>
                    <a:ext uri="{FF2B5EF4-FFF2-40B4-BE49-F238E27FC236}">
                      <a16:creationId xmlns:a16="http://schemas.microsoft.com/office/drawing/2014/main" id="{81145DF8-8498-444C-99A5-8A4387B01F1D}"/>
                    </a:ext>
                  </a:extLst>
                </p:cNvPr>
                <p:cNvSpPr>
                  <a:spLocks/>
                </p:cNvSpPr>
                <p:nvPr/>
              </p:nvSpPr>
              <p:spPr bwMode="auto">
                <a:xfrm>
                  <a:off x="3693670" y="4645549"/>
                  <a:ext cx="143426" cy="146355"/>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a:extLst>
                    <a:ext uri="{FF2B5EF4-FFF2-40B4-BE49-F238E27FC236}">
                      <a16:creationId xmlns:a16="http://schemas.microsoft.com/office/drawing/2014/main" id="{3FD742D8-C836-480F-945D-660847C1F2F5}"/>
                    </a:ext>
                  </a:extLst>
                </p:cNvPr>
                <p:cNvSpPr>
                  <a:spLocks/>
                </p:cNvSpPr>
                <p:nvPr/>
              </p:nvSpPr>
              <p:spPr bwMode="auto">
                <a:xfrm>
                  <a:off x="3309654" y="4840873"/>
                  <a:ext cx="146355" cy="143426"/>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a:extLst>
                    <a:ext uri="{FF2B5EF4-FFF2-40B4-BE49-F238E27FC236}">
                      <a16:creationId xmlns:a16="http://schemas.microsoft.com/office/drawing/2014/main" id="{90BA9658-5A6B-4AC4-A027-D8F672730369}"/>
                    </a:ext>
                  </a:extLst>
                </p:cNvPr>
                <p:cNvSpPr>
                  <a:spLocks/>
                </p:cNvSpPr>
                <p:nvPr/>
              </p:nvSpPr>
              <p:spPr bwMode="auto">
                <a:xfrm>
                  <a:off x="3501275"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a:extLst>
                    <a:ext uri="{FF2B5EF4-FFF2-40B4-BE49-F238E27FC236}">
                      <a16:creationId xmlns:a16="http://schemas.microsoft.com/office/drawing/2014/main" id="{1F4E5699-29A0-4A5E-8295-79A9FF615E50}"/>
                    </a:ext>
                  </a:extLst>
                </p:cNvPr>
                <p:cNvSpPr>
                  <a:spLocks/>
                </p:cNvSpPr>
                <p:nvPr/>
              </p:nvSpPr>
              <p:spPr bwMode="auto">
                <a:xfrm>
                  <a:off x="3693670" y="4840873"/>
                  <a:ext cx="143426" cy="143426"/>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a:extLst>
                    <a:ext uri="{FF2B5EF4-FFF2-40B4-BE49-F238E27FC236}">
                      <a16:creationId xmlns:a16="http://schemas.microsoft.com/office/drawing/2014/main" id="{0BA634D4-10B2-49D2-B0B1-15B3F8089D72}"/>
                    </a:ext>
                  </a:extLst>
                </p:cNvPr>
                <p:cNvSpPr>
                  <a:spLocks/>
                </p:cNvSpPr>
                <p:nvPr/>
              </p:nvSpPr>
              <p:spPr bwMode="auto">
                <a:xfrm>
                  <a:off x="3855335" y="4185426"/>
                  <a:ext cx="243685" cy="866136"/>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a:extLst>
                    <a:ext uri="{FF2B5EF4-FFF2-40B4-BE49-F238E27FC236}">
                      <a16:creationId xmlns:a16="http://schemas.microsoft.com/office/drawing/2014/main" id="{85B4D88E-D8B6-4FAE-A6A9-29C38A9981F9}"/>
                    </a:ext>
                  </a:extLst>
                </p:cNvPr>
                <p:cNvSpPr/>
                <p:nvPr/>
              </p:nvSpPr>
              <p:spPr>
                <a:xfrm>
                  <a:off x="3828161" y="3793899"/>
                  <a:ext cx="233438" cy="38905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20" name="Google Shape;524;p27">
                  <a:extLst>
                    <a:ext uri="{FF2B5EF4-FFF2-40B4-BE49-F238E27FC236}">
                      <a16:creationId xmlns:a16="http://schemas.microsoft.com/office/drawing/2014/main" id="{4873182C-8ABB-46EE-A6E7-CF40BC76B70A}"/>
                    </a:ext>
                  </a:extLst>
                </p:cNvPr>
                <p:cNvSpPr>
                  <a:spLocks/>
                </p:cNvSpPr>
                <p:nvPr/>
              </p:nvSpPr>
              <p:spPr bwMode="auto">
                <a:xfrm>
                  <a:off x="3855335" y="3905262"/>
                  <a:ext cx="170508" cy="182888"/>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a:extLst>
                    <a:ext uri="{FF2B5EF4-FFF2-40B4-BE49-F238E27FC236}">
                      <a16:creationId xmlns:a16="http://schemas.microsoft.com/office/drawing/2014/main" id="{63E7C619-93E7-4C0A-A1E7-E2894679604C}"/>
                    </a:ext>
                  </a:extLst>
                </p:cNvPr>
                <p:cNvSpPr>
                  <a:spLocks/>
                </p:cNvSpPr>
                <p:nvPr/>
              </p:nvSpPr>
              <p:spPr bwMode="auto">
                <a:xfrm>
                  <a:off x="3723681" y="3945499"/>
                  <a:ext cx="35870" cy="100260"/>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a:extLst>
                    <a:ext uri="{FF2B5EF4-FFF2-40B4-BE49-F238E27FC236}">
                      <a16:creationId xmlns:a16="http://schemas.microsoft.com/office/drawing/2014/main" id="{4E7CA355-BF91-4271-A2FC-DC61774A44C2}"/>
                    </a:ext>
                  </a:extLst>
                </p:cNvPr>
                <p:cNvSpPr>
                  <a:spLocks/>
                </p:cNvSpPr>
                <p:nvPr/>
              </p:nvSpPr>
              <p:spPr bwMode="auto">
                <a:xfrm>
                  <a:off x="3764636" y="3944007"/>
                  <a:ext cx="63671" cy="102471"/>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a:extLst>
                    <a:ext uri="{FF2B5EF4-FFF2-40B4-BE49-F238E27FC236}">
                      <a16:creationId xmlns:a16="http://schemas.microsoft.com/office/drawing/2014/main" id="{F9B25D10-D82B-4860-A613-AC614DD3145D}"/>
                    </a:ext>
                  </a:extLst>
                </p:cNvPr>
                <p:cNvSpPr>
                  <a:spLocks/>
                </p:cNvSpPr>
                <p:nvPr/>
              </p:nvSpPr>
              <p:spPr bwMode="auto">
                <a:xfrm>
                  <a:off x="3829745" y="3991539"/>
                  <a:ext cx="65882" cy="57149"/>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a:extLst>
                    <a:ext uri="{FF2B5EF4-FFF2-40B4-BE49-F238E27FC236}">
                      <a16:creationId xmlns:a16="http://schemas.microsoft.com/office/drawing/2014/main" id="{B07FC69B-54B0-4BD7-90B1-4D4E705D9104}"/>
                    </a:ext>
                  </a:extLst>
                </p:cNvPr>
                <p:cNvSpPr>
                  <a:spLocks/>
                </p:cNvSpPr>
                <p:nvPr/>
              </p:nvSpPr>
              <p:spPr bwMode="auto">
                <a:xfrm>
                  <a:off x="3901430" y="3946218"/>
                  <a:ext cx="60023" cy="100260"/>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a:extLst>
                    <a:ext uri="{FF2B5EF4-FFF2-40B4-BE49-F238E27FC236}">
                      <a16:creationId xmlns:a16="http://schemas.microsoft.com/office/drawing/2014/main" id="{DD8A29AE-1989-474A-851E-CD85F9AB2D9E}"/>
                    </a:ext>
                  </a:extLst>
                </p:cNvPr>
                <p:cNvSpPr>
                  <a:spLocks/>
                </p:cNvSpPr>
                <p:nvPr/>
              </p:nvSpPr>
              <p:spPr bwMode="auto">
                <a:xfrm>
                  <a:off x="3885346" y="4261478"/>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a:extLst>
                    <a:ext uri="{FF2B5EF4-FFF2-40B4-BE49-F238E27FC236}">
                      <a16:creationId xmlns:a16="http://schemas.microsoft.com/office/drawing/2014/main" id="{197A7102-BE48-4C0B-BE14-D8FA09CDB055}"/>
                    </a:ext>
                  </a:extLst>
                </p:cNvPr>
                <p:cNvSpPr>
                  <a:spLocks/>
                </p:cNvSpPr>
                <p:nvPr/>
              </p:nvSpPr>
              <p:spPr bwMode="auto">
                <a:xfrm>
                  <a:off x="3885346" y="4453872"/>
                  <a:ext cx="143426" cy="14342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a:extLst>
                    <a:ext uri="{FF2B5EF4-FFF2-40B4-BE49-F238E27FC236}">
                      <a16:creationId xmlns:a16="http://schemas.microsoft.com/office/drawing/2014/main" id="{3DC8857E-59EE-4B87-9F97-C852797BA046}"/>
                    </a:ext>
                  </a:extLst>
                </p:cNvPr>
                <p:cNvSpPr>
                  <a:spLocks/>
                </p:cNvSpPr>
                <p:nvPr/>
              </p:nvSpPr>
              <p:spPr bwMode="auto">
                <a:xfrm>
                  <a:off x="3885346" y="4645549"/>
                  <a:ext cx="143426" cy="338750"/>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a:extLst>
                <a:ext uri="{FF2B5EF4-FFF2-40B4-BE49-F238E27FC236}">
                  <a16:creationId xmlns:a16="http://schemas.microsoft.com/office/drawing/2014/main" id="{DF94FB54-946A-4445-BEFC-9839864A5721}"/>
                </a:ext>
              </a:extLst>
            </p:cNvPr>
            <p:cNvSpPr>
              <a:spLocks/>
            </p:cNvSpPr>
            <p:nvPr/>
          </p:nvSpPr>
          <p:spPr bwMode="auto">
            <a:xfrm>
              <a:off x="2415510" y="3608289"/>
              <a:ext cx="278008" cy="1899077"/>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a:extLst>
                <a:ext uri="{FF2B5EF4-FFF2-40B4-BE49-F238E27FC236}">
                  <a16:creationId xmlns:a16="http://schemas.microsoft.com/office/drawing/2014/main" id="{1686EBB3-480A-4A9E-941D-8C4F4B94BD40}"/>
                </a:ext>
              </a:extLst>
            </p:cNvPr>
            <p:cNvSpPr>
              <a:spLocks/>
            </p:cNvSpPr>
            <p:nvPr/>
          </p:nvSpPr>
          <p:spPr bwMode="auto">
            <a:xfrm>
              <a:off x="2653282" y="3608289"/>
              <a:ext cx="40237" cy="1899077"/>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a:extLst>
                <a:ext uri="{FF2B5EF4-FFF2-40B4-BE49-F238E27FC236}">
                  <a16:creationId xmlns:a16="http://schemas.microsoft.com/office/drawing/2014/main" id="{8DDA6949-7E37-4A06-9B72-8DD0D942221E}"/>
                </a:ext>
              </a:extLst>
            </p:cNvPr>
            <p:cNvSpPr>
              <a:spLocks/>
            </p:cNvSpPr>
            <p:nvPr/>
          </p:nvSpPr>
          <p:spPr bwMode="auto">
            <a:xfrm>
              <a:off x="2510630" y="3669749"/>
              <a:ext cx="182888" cy="8843"/>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a:extLst>
                <a:ext uri="{FF2B5EF4-FFF2-40B4-BE49-F238E27FC236}">
                  <a16:creationId xmlns:a16="http://schemas.microsoft.com/office/drawing/2014/main" id="{55D011F9-CF63-4349-ACD9-1AFCA9A80D86}"/>
                </a:ext>
              </a:extLst>
            </p:cNvPr>
            <p:cNvSpPr>
              <a:spLocks/>
            </p:cNvSpPr>
            <p:nvPr/>
          </p:nvSpPr>
          <p:spPr bwMode="auto">
            <a:xfrm>
              <a:off x="2571316" y="3745856"/>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a:extLst>
                <a:ext uri="{FF2B5EF4-FFF2-40B4-BE49-F238E27FC236}">
                  <a16:creationId xmlns:a16="http://schemas.microsoft.com/office/drawing/2014/main" id="{34ADCCE4-2AAE-4F2A-A85E-22551C31AB54}"/>
                </a:ext>
              </a:extLst>
            </p:cNvPr>
            <p:cNvSpPr>
              <a:spLocks/>
            </p:cNvSpPr>
            <p:nvPr/>
          </p:nvSpPr>
          <p:spPr bwMode="auto">
            <a:xfrm>
              <a:off x="2571316" y="3848990"/>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a:extLst>
                <a:ext uri="{FF2B5EF4-FFF2-40B4-BE49-F238E27FC236}">
                  <a16:creationId xmlns:a16="http://schemas.microsoft.com/office/drawing/2014/main" id="{FCA19903-6BB4-4879-AAA1-3758202519CE}"/>
                </a:ext>
              </a:extLst>
            </p:cNvPr>
            <p:cNvSpPr>
              <a:spLocks/>
            </p:cNvSpPr>
            <p:nvPr/>
          </p:nvSpPr>
          <p:spPr bwMode="auto">
            <a:xfrm>
              <a:off x="2571316" y="3955771"/>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a:extLst>
                <a:ext uri="{FF2B5EF4-FFF2-40B4-BE49-F238E27FC236}">
                  <a16:creationId xmlns:a16="http://schemas.microsoft.com/office/drawing/2014/main" id="{9C28903A-A4A1-4D60-A95E-398351F077CB}"/>
                </a:ext>
              </a:extLst>
            </p:cNvPr>
            <p:cNvSpPr>
              <a:spLocks/>
            </p:cNvSpPr>
            <p:nvPr/>
          </p:nvSpPr>
          <p:spPr bwMode="auto">
            <a:xfrm>
              <a:off x="2571316" y="412036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a:extLst>
                <a:ext uri="{FF2B5EF4-FFF2-40B4-BE49-F238E27FC236}">
                  <a16:creationId xmlns:a16="http://schemas.microsoft.com/office/drawing/2014/main" id="{52FEFCBF-FEED-4F2E-A5A0-A9965326D5F2}"/>
                </a:ext>
              </a:extLst>
            </p:cNvPr>
            <p:cNvSpPr>
              <a:spLocks/>
            </p:cNvSpPr>
            <p:nvPr/>
          </p:nvSpPr>
          <p:spPr bwMode="auto">
            <a:xfrm>
              <a:off x="2571316" y="4227147"/>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a:extLst>
                <a:ext uri="{FF2B5EF4-FFF2-40B4-BE49-F238E27FC236}">
                  <a16:creationId xmlns:a16="http://schemas.microsoft.com/office/drawing/2014/main" id="{610211CD-6A9A-45AF-9AE3-25D076841B3C}"/>
                </a:ext>
              </a:extLst>
            </p:cNvPr>
            <p:cNvSpPr>
              <a:spLocks/>
            </p:cNvSpPr>
            <p:nvPr/>
          </p:nvSpPr>
          <p:spPr bwMode="auto">
            <a:xfrm>
              <a:off x="2571316" y="4333984"/>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a:extLst>
                <a:ext uri="{FF2B5EF4-FFF2-40B4-BE49-F238E27FC236}">
                  <a16:creationId xmlns:a16="http://schemas.microsoft.com/office/drawing/2014/main" id="{47CCC1CA-3615-4684-9D3B-317329F2C51F}"/>
                </a:ext>
              </a:extLst>
            </p:cNvPr>
            <p:cNvSpPr>
              <a:spLocks/>
            </p:cNvSpPr>
            <p:nvPr/>
          </p:nvSpPr>
          <p:spPr bwMode="auto">
            <a:xfrm>
              <a:off x="2571316" y="4495649"/>
              <a:ext cx="122202" cy="878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a:extLst>
                <a:ext uri="{FF2B5EF4-FFF2-40B4-BE49-F238E27FC236}">
                  <a16:creationId xmlns:a16="http://schemas.microsoft.com/office/drawing/2014/main" id="{E814A8C7-AA27-4F22-8143-137BCD177C25}"/>
                </a:ext>
              </a:extLst>
            </p:cNvPr>
            <p:cNvSpPr>
              <a:spLocks/>
            </p:cNvSpPr>
            <p:nvPr/>
          </p:nvSpPr>
          <p:spPr bwMode="auto">
            <a:xfrm>
              <a:off x="2571316" y="4598782"/>
              <a:ext cx="122202" cy="12491"/>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a:extLst>
                <a:ext uri="{FF2B5EF4-FFF2-40B4-BE49-F238E27FC236}">
                  <a16:creationId xmlns:a16="http://schemas.microsoft.com/office/drawing/2014/main" id="{B6FF7FB5-5469-45EE-BFF2-64112D43881D}"/>
                </a:ext>
              </a:extLst>
            </p:cNvPr>
            <p:cNvSpPr>
              <a:spLocks/>
            </p:cNvSpPr>
            <p:nvPr/>
          </p:nvSpPr>
          <p:spPr bwMode="auto">
            <a:xfrm>
              <a:off x="2571316" y="4705564"/>
              <a:ext cx="122202" cy="9562"/>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a:extLst>
                <a:ext uri="{FF2B5EF4-FFF2-40B4-BE49-F238E27FC236}">
                  <a16:creationId xmlns:a16="http://schemas.microsoft.com/office/drawing/2014/main" id="{66E38C4D-2A2B-4CE0-9770-7667155F94F8}"/>
                </a:ext>
              </a:extLst>
            </p:cNvPr>
            <p:cNvSpPr>
              <a:spLocks/>
            </p:cNvSpPr>
            <p:nvPr/>
          </p:nvSpPr>
          <p:spPr bwMode="auto">
            <a:xfrm>
              <a:off x="2571316" y="4867229"/>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a:extLst>
                <a:ext uri="{FF2B5EF4-FFF2-40B4-BE49-F238E27FC236}">
                  <a16:creationId xmlns:a16="http://schemas.microsoft.com/office/drawing/2014/main" id="{727520AC-9E42-4E97-8280-6DCE0396F85E}"/>
                </a:ext>
              </a:extLst>
            </p:cNvPr>
            <p:cNvSpPr>
              <a:spLocks/>
            </p:cNvSpPr>
            <p:nvPr/>
          </p:nvSpPr>
          <p:spPr bwMode="auto">
            <a:xfrm>
              <a:off x="2571316" y="4974010"/>
              <a:ext cx="122202" cy="8843"/>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a:extLst>
                <a:ext uri="{FF2B5EF4-FFF2-40B4-BE49-F238E27FC236}">
                  <a16:creationId xmlns:a16="http://schemas.microsoft.com/office/drawing/2014/main" id="{99DA5393-E905-40F8-AC2B-113CEEA62526}"/>
                </a:ext>
              </a:extLst>
            </p:cNvPr>
            <p:cNvSpPr>
              <a:spLocks/>
            </p:cNvSpPr>
            <p:nvPr/>
          </p:nvSpPr>
          <p:spPr bwMode="auto">
            <a:xfrm>
              <a:off x="2571316" y="5080847"/>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a:extLst>
                <a:ext uri="{FF2B5EF4-FFF2-40B4-BE49-F238E27FC236}">
                  <a16:creationId xmlns:a16="http://schemas.microsoft.com/office/drawing/2014/main" id="{350A6BDF-D86A-4FA5-B58E-106DEAAB62AA}"/>
                </a:ext>
              </a:extLst>
            </p:cNvPr>
            <p:cNvSpPr>
              <a:spLocks/>
            </p:cNvSpPr>
            <p:nvPr/>
          </p:nvSpPr>
          <p:spPr bwMode="auto">
            <a:xfrm>
              <a:off x="2571316" y="5242512"/>
              <a:ext cx="122202" cy="8843"/>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a:extLst>
                <a:ext uri="{FF2B5EF4-FFF2-40B4-BE49-F238E27FC236}">
                  <a16:creationId xmlns:a16="http://schemas.microsoft.com/office/drawing/2014/main" id="{8F67060C-6024-4347-B863-1970B5990570}"/>
                </a:ext>
              </a:extLst>
            </p:cNvPr>
            <p:cNvSpPr>
              <a:spLocks/>
            </p:cNvSpPr>
            <p:nvPr/>
          </p:nvSpPr>
          <p:spPr bwMode="auto">
            <a:xfrm>
              <a:off x="2571316" y="5348575"/>
              <a:ext cx="122202" cy="9562"/>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a:extLst>
                <a:ext uri="{FF2B5EF4-FFF2-40B4-BE49-F238E27FC236}">
                  <a16:creationId xmlns:a16="http://schemas.microsoft.com/office/drawing/2014/main" id="{47EF24B7-4D0C-4773-89E8-FE7793CACA88}"/>
                </a:ext>
              </a:extLst>
            </p:cNvPr>
            <p:cNvSpPr>
              <a:spLocks/>
            </p:cNvSpPr>
            <p:nvPr/>
          </p:nvSpPr>
          <p:spPr bwMode="auto">
            <a:xfrm>
              <a:off x="2571316" y="5452427"/>
              <a:ext cx="122202" cy="12491"/>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a:extLst>
                <a:ext uri="{FF2B5EF4-FFF2-40B4-BE49-F238E27FC236}">
                  <a16:creationId xmlns:a16="http://schemas.microsoft.com/office/drawing/2014/main" id="{0A0746E1-A17F-45E6-9315-C2E5E3335245}"/>
                </a:ext>
              </a:extLst>
            </p:cNvPr>
            <p:cNvSpPr>
              <a:spLocks/>
            </p:cNvSpPr>
            <p:nvPr/>
          </p:nvSpPr>
          <p:spPr bwMode="auto">
            <a:xfrm>
              <a:off x="2510630" y="4041384"/>
              <a:ext cx="182888" cy="12491"/>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a:extLst>
                <a:ext uri="{FF2B5EF4-FFF2-40B4-BE49-F238E27FC236}">
                  <a16:creationId xmlns:a16="http://schemas.microsoft.com/office/drawing/2014/main" id="{4E426F93-5889-4840-8FDF-5B2C4BD3C66A}"/>
                </a:ext>
              </a:extLst>
            </p:cNvPr>
            <p:cNvSpPr>
              <a:spLocks/>
            </p:cNvSpPr>
            <p:nvPr/>
          </p:nvSpPr>
          <p:spPr bwMode="auto">
            <a:xfrm>
              <a:off x="2510630" y="4415894"/>
              <a:ext cx="182888" cy="9562"/>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a:extLst>
                <a:ext uri="{FF2B5EF4-FFF2-40B4-BE49-F238E27FC236}">
                  <a16:creationId xmlns:a16="http://schemas.microsoft.com/office/drawing/2014/main" id="{A81BD409-5E22-4E77-907B-244E414D0E04}"/>
                </a:ext>
              </a:extLst>
            </p:cNvPr>
            <p:cNvSpPr>
              <a:spLocks/>
            </p:cNvSpPr>
            <p:nvPr/>
          </p:nvSpPr>
          <p:spPr bwMode="auto">
            <a:xfrm>
              <a:off x="2510630" y="4788248"/>
              <a:ext cx="182888" cy="8843"/>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a:extLst>
                <a:ext uri="{FF2B5EF4-FFF2-40B4-BE49-F238E27FC236}">
                  <a16:creationId xmlns:a16="http://schemas.microsoft.com/office/drawing/2014/main" id="{390BE59C-65D3-4AEF-BB12-FE7EF4B1F524}"/>
                </a:ext>
              </a:extLst>
            </p:cNvPr>
            <p:cNvSpPr>
              <a:spLocks/>
            </p:cNvSpPr>
            <p:nvPr/>
          </p:nvSpPr>
          <p:spPr bwMode="auto">
            <a:xfrm>
              <a:off x="2510630" y="5162757"/>
              <a:ext cx="182888" cy="9562"/>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a:extLst>
                <a:ext uri="{FF2B5EF4-FFF2-40B4-BE49-F238E27FC236}">
                  <a16:creationId xmlns:a16="http://schemas.microsoft.com/office/drawing/2014/main" id="{57D41A12-E08E-4FA9-A562-52CE94558EDC}"/>
                </a:ext>
              </a:extLst>
            </p:cNvPr>
            <p:cNvSpPr/>
            <p:nvPr/>
          </p:nvSpPr>
          <p:spPr>
            <a:xfrm>
              <a:off x="259721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0" name="Google Shape;555;p27">
              <a:extLst>
                <a:ext uri="{FF2B5EF4-FFF2-40B4-BE49-F238E27FC236}">
                  <a16:creationId xmlns:a16="http://schemas.microsoft.com/office/drawing/2014/main" id="{0A535ECD-91FD-41AC-9871-465E404B80FB}"/>
                </a:ext>
              </a:extLst>
            </p:cNvPr>
            <p:cNvSpPr>
              <a:spLocks/>
            </p:cNvSpPr>
            <p:nvPr/>
          </p:nvSpPr>
          <p:spPr bwMode="auto">
            <a:xfrm>
              <a:off x="2607905" y="4617077"/>
              <a:ext cx="286796" cy="744266"/>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a:extLst>
                <a:ext uri="{FF2B5EF4-FFF2-40B4-BE49-F238E27FC236}">
                  <a16:creationId xmlns:a16="http://schemas.microsoft.com/office/drawing/2014/main" id="{9BC9A64D-6B17-4B4A-B37A-4DBE84B4338C}"/>
                </a:ext>
              </a:extLst>
            </p:cNvPr>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557;p27">
              <a:extLst>
                <a:ext uri="{FF2B5EF4-FFF2-40B4-BE49-F238E27FC236}">
                  <a16:creationId xmlns:a16="http://schemas.microsoft.com/office/drawing/2014/main" id="{C8DB878E-6D57-4304-9811-052C45B74D8E}"/>
                </a:ext>
              </a:extLst>
            </p:cNvPr>
            <p:cNvSpPr/>
            <p:nvPr/>
          </p:nvSpPr>
          <p:spPr>
            <a:xfrm>
              <a:off x="2525752" y="3916353"/>
              <a:ext cx="395414"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558;p27">
              <a:extLst>
                <a:ext uri="{FF2B5EF4-FFF2-40B4-BE49-F238E27FC236}">
                  <a16:creationId xmlns:a16="http://schemas.microsoft.com/office/drawing/2014/main" id="{144B4610-2466-4E0F-B413-C931ECFD567F}"/>
                </a:ext>
              </a:extLst>
            </p:cNvPr>
            <p:cNvSpPr>
              <a:spLocks/>
            </p:cNvSpPr>
            <p:nvPr/>
          </p:nvSpPr>
          <p:spPr bwMode="auto">
            <a:xfrm>
              <a:off x="2568387" y="4063935"/>
              <a:ext cx="246559" cy="224009"/>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a:extLst>
                <a:ext uri="{FF2B5EF4-FFF2-40B4-BE49-F238E27FC236}">
                  <a16:creationId xmlns:a16="http://schemas.microsoft.com/office/drawing/2014/main" id="{7B7FC349-3EF1-4212-882E-D83D3167E2F7}"/>
                </a:ext>
              </a:extLst>
            </p:cNvPr>
            <p:cNvSpPr>
              <a:spLocks/>
            </p:cNvSpPr>
            <p:nvPr/>
          </p:nvSpPr>
          <p:spPr bwMode="auto">
            <a:xfrm>
              <a:off x="2586681" y="4259646"/>
              <a:ext cx="216603" cy="130382"/>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a:extLst>
                <a:ext uri="{FF2B5EF4-FFF2-40B4-BE49-F238E27FC236}">
                  <a16:creationId xmlns:a16="http://schemas.microsoft.com/office/drawing/2014/main" id="{073FA85E-E3ED-4138-94D8-D5DDEF9B21D7}"/>
                </a:ext>
              </a:extLst>
            </p:cNvPr>
            <p:cNvSpPr>
              <a:spLocks/>
            </p:cNvSpPr>
            <p:nvPr/>
          </p:nvSpPr>
          <p:spPr bwMode="auto">
            <a:xfrm rot="41933">
              <a:off x="2590197" y="4314548"/>
              <a:ext cx="215526" cy="77273"/>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a:extLst>
                <a:ext uri="{FF2B5EF4-FFF2-40B4-BE49-F238E27FC236}">
                  <a16:creationId xmlns:a16="http://schemas.microsoft.com/office/drawing/2014/main" id="{C82459B3-B2C5-4267-9363-84634DDF3111}"/>
                </a:ext>
              </a:extLst>
            </p:cNvPr>
            <p:cNvSpPr>
              <a:spLocks/>
            </p:cNvSpPr>
            <p:nvPr/>
          </p:nvSpPr>
          <p:spPr bwMode="auto">
            <a:xfrm>
              <a:off x="2724193" y="5007670"/>
              <a:ext cx="239982" cy="24213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a:extLst>
                <a:ext uri="{FF2B5EF4-FFF2-40B4-BE49-F238E27FC236}">
                  <a16:creationId xmlns:a16="http://schemas.microsoft.com/office/drawing/2014/main" id="{225AB3D7-3CCA-48B1-914E-539E38111FB9}"/>
                </a:ext>
              </a:extLst>
            </p:cNvPr>
            <p:cNvSpPr>
              <a:spLocks/>
            </p:cNvSpPr>
            <p:nvPr/>
          </p:nvSpPr>
          <p:spPr bwMode="auto">
            <a:xfrm>
              <a:off x="2730052" y="4358081"/>
              <a:ext cx="356326" cy="853756"/>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a:extLst>
                <a:ext uri="{FF2B5EF4-FFF2-40B4-BE49-F238E27FC236}">
                  <a16:creationId xmlns:a16="http://schemas.microsoft.com/office/drawing/2014/main" id="{F1AA9160-8B16-4AB8-8990-937220EF6D39}"/>
                </a:ext>
              </a:extLst>
            </p:cNvPr>
            <p:cNvSpPr>
              <a:spLocks/>
            </p:cNvSpPr>
            <p:nvPr/>
          </p:nvSpPr>
          <p:spPr bwMode="auto">
            <a:xfrm>
              <a:off x="2842692" y="4373447"/>
              <a:ext cx="243685" cy="838391"/>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a:extLst>
                <a:ext uri="{FF2B5EF4-FFF2-40B4-BE49-F238E27FC236}">
                  <a16:creationId xmlns:a16="http://schemas.microsoft.com/office/drawing/2014/main" id="{BBD59B94-8839-4C20-8A97-71C1DA11CEBB}"/>
                </a:ext>
              </a:extLst>
            </p:cNvPr>
            <p:cNvSpPr>
              <a:spLocks/>
            </p:cNvSpPr>
            <p:nvPr/>
          </p:nvSpPr>
          <p:spPr bwMode="auto">
            <a:xfrm>
              <a:off x="2846063" y="4187684"/>
              <a:ext cx="240314" cy="242083"/>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a:extLst>
                <a:ext uri="{FF2B5EF4-FFF2-40B4-BE49-F238E27FC236}">
                  <a16:creationId xmlns:a16="http://schemas.microsoft.com/office/drawing/2014/main" id="{B83923B7-303E-4647-B38F-9B6F1ABD51E0}"/>
                </a:ext>
              </a:extLst>
            </p:cNvPr>
            <p:cNvSpPr>
              <a:spLocks/>
            </p:cNvSpPr>
            <p:nvPr/>
          </p:nvSpPr>
          <p:spPr bwMode="auto">
            <a:xfrm>
              <a:off x="2942952" y="4186493"/>
              <a:ext cx="79755" cy="77267"/>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a:extLst>
                <a:ext uri="{FF2B5EF4-FFF2-40B4-BE49-F238E27FC236}">
                  <a16:creationId xmlns:a16="http://schemas.microsoft.com/office/drawing/2014/main" id="{AFB2183C-CE49-4700-939B-FB08D877A854}"/>
                </a:ext>
              </a:extLst>
            </p:cNvPr>
            <p:cNvSpPr>
              <a:spLocks/>
            </p:cNvSpPr>
            <p:nvPr/>
          </p:nvSpPr>
          <p:spPr bwMode="auto">
            <a:xfrm>
              <a:off x="2339458" y="4663117"/>
              <a:ext cx="777649" cy="963467"/>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a:extLst>
                <a:ext uri="{FF2B5EF4-FFF2-40B4-BE49-F238E27FC236}">
                  <a16:creationId xmlns:a16="http://schemas.microsoft.com/office/drawing/2014/main" id="{CF8EED0D-C19B-4A05-A974-8FD3F2FD42AF}"/>
                </a:ext>
              </a:extLst>
            </p:cNvPr>
            <p:cNvSpPr>
              <a:spLocks/>
            </p:cNvSpPr>
            <p:nvPr/>
          </p:nvSpPr>
          <p:spPr bwMode="auto">
            <a:xfrm>
              <a:off x="2375983" y="4821897"/>
              <a:ext cx="741115" cy="804661"/>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a:extLst>
                <a:ext uri="{FF2B5EF4-FFF2-40B4-BE49-F238E27FC236}">
                  <a16:creationId xmlns:a16="http://schemas.microsoft.com/office/drawing/2014/main" id="{81B38B68-3204-4CAE-88DE-C81B5FD27FDB}"/>
                </a:ext>
              </a:extLst>
            </p:cNvPr>
            <p:cNvSpPr/>
            <p:nvPr/>
          </p:nvSpPr>
          <p:spPr>
            <a:xfrm>
              <a:off x="2435235" y="4872304"/>
              <a:ext cx="45893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4" name="Google Shape;569;p27">
              <a:extLst>
                <a:ext uri="{FF2B5EF4-FFF2-40B4-BE49-F238E27FC236}">
                  <a16:creationId xmlns:a16="http://schemas.microsoft.com/office/drawing/2014/main" id="{1C837199-04BE-41FB-AF92-CA1061EF769F}"/>
                </a:ext>
              </a:extLst>
            </p:cNvPr>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5" name="Google Shape;570;p27">
              <a:extLst>
                <a:ext uri="{FF2B5EF4-FFF2-40B4-BE49-F238E27FC236}">
                  <a16:creationId xmlns:a16="http://schemas.microsoft.com/office/drawing/2014/main" id="{E89908BC-969F-4603-975C-8D026C456D56}"/>
                </a:ext>
              </a:extLst>
            </p:cNvPr>
            <p:cNvSpPr>
              <a:spLocks/>
            </p:cNvSpPr>
            <p:nvPr/>
          </p:nvSpPr>
          <p:spPr bwMode="auto">
            <a:xfrm>
              <a:off x="2894646" y="4821907"/>
              <a:ext cx="658432" cy="76814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a:extLst>
                <a:ext uri="{FF2B5EF4-FFF2-40B4-BE49-F238E27FC236}">
                  <a16:creationId xmlns:a16="http://schemas.microsoft.com/office/drawing/2014/main" id="{ED2786F7-373E-4CA1-9C74-DA2D2C989E29}"/>
                </a:ext>
              </a:extLst>
            </p:cNvPr>
            <p:cNvSpPr>
              <a:spLocks/>
            </p:cNvSpPr>
            <p:nvPr/>
          </p:nvSpPr>
          <p:spPr bwMode="auto">
            <a:xfrm>
              <a:off x="2927587" y="4821907"/>
              <a:ext cx="625491" cy="76814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a:extLst>
                <a:ext uri="{FF2B5EF4-FFF2-40B4-BE49-F238E27FC236}">
                  <a16:creationId xmlns:a16="http://schemas.microsoft.com/office/drawing/2014/main" id="{E6AD24ED-393A-4C3D-9D81-6FCB8840D091}"/>
                </a:ext>
              </a:extLst>
            </p:cNvPr>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id="{C2C25A07-7FB9-45A0-A284-602AB5819245}"/>
                  </a:ext>
                </a:extLst>
              </p:cNvPr>
              <p:cNvSpPr>
                <a:spLocks/>
              </p:cNvSpPr>
              <p:nvPr/>
            </p:nvSpPr>
            <p:spPr bwMode="auto">
              <a:xfrm>
                <a:off x="2774143" y="4562865"/>
                <a:ext cx="112751" cy="98104"/>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a:extLst>
                  <a:ext uri="{FF2B5EF4-FFF2-40B4-BE49-F238E27FC236}">
                    <a16:creationId xmlns:a16="http://schemas.microsoft.com/office/drawing/2014/main" id="{1B09E514-9964-432A-A4DB-83B36BDE69B5}"/>
                  </a:ext>
                </a:extLst>
              </p:cNvPr>
              <p:cNvSpPr>
                <a:spLocks/>
              </p:cNvSpPr>
              <p:nvPr/>
            </p:nvSpPr>
            <p:spPr bwMode="auto">
              <a:xfrm>
                <a:off x="2897782" y="4536556"/>
                <a:ext cx="65882" cy="66600"/>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a:extLst>
                  <a:ext uri="{FF2B5EF4-FFF2-40B4-BE49-F238E27FC236}">
                    <a16:creationId xmlns:a16="http://schemas.microsoft.com/office/drawing/2014/main" id="{0363F6BA-DB35-469B-9AA6-0B244D531619}"/>
                  </a:ext>
                </a:extLst>
              </p:cNvPr>
              <p:cNvSpPr>
                <a:spLocks/>
              </p:cNvSpPr>
              <p:nvPr/>
            </p:nvSpPr>
            <p:spPr bwMode="auto">
              <a:xfrm>
                <a:off x="2967311" y="4565794"/>
                <a:ext cx="127287" cy="127342"/>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a:extLst>
                <a:ext uri="{FF2B5EF4-FFF2-40B4-BE49-F238E27FC236}">
                  <a16:creationId xmlns:a16="http://schemas.microsoft.com/office/drawing/2014/main" id="{7D3B5D20-7D93-4867-8A17-A408949A535D}"/>
                </a:ext>
              </a:extLst>
            </p:cNvPr>
            <p:cNvSpPr>
              <a:spLocks/>
            </p:cNvSpPr>
            <p:nvPr/>
          </p:nvSpPr>
          <p:spPr bwMode="auto">
            <a:xfrm>
              <a:off x="3028510" y="5577559"/>
              <a:ext cx="389985" cy="49024"/>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a:extLst>
              <a:ext uri="{FF2B5EF4-FFF2-40B4-BE49-F238E27FC236}">
                <a16:creationId xmlns:a16="http://schemas.microsoft.com/office/drawing/2014/main" id="{61281194-BBD1-4AEA-A4BC-35D85B4F5255}"/>
              </a:ext>
            </a:extLst>
          </p:cNvPr>
          <p:cNvSpPr>
            <a:spLocks/>
          </p:cNvSpPr>
          <p:nvPr/>
        </p:nvSpPr>
        <p:spPr bwMode="auto">
          <a:xfrm>
            <a:off x="3308350" y="6418263"/>
            <a:ext cx="265113"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a:extLst>
              <a:ext uri="{FF2B5EF4-FFF2-40B4-BE49-F238E27FC236}">
                <a16:creationId xmlns:a16="http://schemas.microsoft.com/office/drawing/2014/main" id="{2DC82390-E684-4E12-A0CC-8208CF27D1F4}"/>
              </a:ext>
            </a:extLst>
          </p:cNvPr>
          <p:cNvGrpSpPr>
            <a:grpSpLocks/>
          </p:cNvGrpSpPr>
          <p:nvPr userDrawn="1"/>
        </p:nvGrpSpPr>
        <p:grpSpPr bwMode="auto">
          <a:xfrm>
            <a:off x="1524000" y="5626100"/>
            <a:ext cx="9320213" cy="1231900"/>
            <a:chOff x="1524301" y="5626805"/>
            <a:chExt cx="9320239" cy="1231195"/>
          </a:xfrm>
        </p:grpSpPr>
        <p:sp>
          <p:nvSpPr>
            <p:cNvPr id="230" name="Google Shape;577;p27">
              <a:extLst>
                <a:ext uri="{FF2B5EF4-FFF2-40B4-BE49-F238E27FC236}">
                  <a16:creationId xmlns:a16="http://schemas.microsoft.com/office/drawing/2014/main" id="{EED5A4E8-BE6F-42C0-9936-51EDFF6ACDF4}"/>
                </a:ext>
              </a:extLst>
            </p:cNvPr>
            <p:cNvSpPr>
              <a:spLocks/>
            </p:cNvSpPr>
            <p:nvPr/>
          </p:nvSpPr>
          <p:spPr bwMode="auto">
            <a:xfrm>
              <a:off x="3307961" y="6403010"/>
              <a:ext cx="265628" cy="451390"/>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a:extLst>
                <a:ext uri="{FF2B5EF4-FFF2-40B4-BE49-F238E27FC236}">
                  <a16:creationId xmlns:a16="http://schemas.microsoft.com/office/drawing/2014/main" id="{E9A6444B-18D6-4878-A4B7-63B0966FA470}"/>
                </a:ext>
              </a:extLst>
            </p:cNvPr>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id="{BC54D080-FE80-46B5-BD70-9225B18682F1}"/>
                  </a:ext>
                </a:extLst>
              </p:cNvPr>
              <p:cNvSpPr>
                <a:spLocks/>
              </p:cNvSpPr>
              <p:nvPr/>
            </p:nvSpPr>
            <p:spPr bwMode="auto">
              <a:xfrm>
                <a:off x="929285" y="5051507"/>
                <a:ext cx="7315206" cy="420715"/>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a:extLst>
                  <a:ext uri="{FF2B5EF4-FFF2-40B4-BE49-F238E27FC236}">
                    <a16:creationId xmlns:a16="http://schemas.microsoft.com/office/drawing/2014/main" id="{04C9B8C1-9AD9-4A97-9DBC-707151799052}"/>
                  </a:ext>
                </a:extLst>
              </p:cNvPr>
              <p:cNvSpPr>
                <a:spLocks/>
              </p:cNvSpPr>
              <p:nvPr/>
            </p:nvSpPr>
            <p:spPr bwMode="auto">
              <a:xfrm>
                <a:off x="929285" y="5051507"/>
                <a:ext cx="7315206" cy="133919"/>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a:extLst>
                  <a:ext uri="{FF2B5EF4-FFF2-40B4-BE49-F238E27FC236}">
                    <a16:creationId xmlns:a16="http://schemas.microsoft.com/office/drawing/2014/main" id="{7E26DF7D-DF9F-4EA8-96B8-9748F3B4B34C}"/>
                  </a:ext>
                </a:extLst>
              </p:cNvPr>
              <p:cNvSpPr>
                <a:spLocks/>
              </p:cNvSpPr>
              <p:nvPr/>
            </p:nvSpPr>
            <p:spPr bwMode="auto">
              <a:xfrm>
                <a:off x="6668743" y="5831311"/>
                <a:ext cx="264854" cy="451390"/>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a:extLst>
                  <a:ext uri="{FF2B5EF4-FFF2-40B4-BE49-F238E27FC236}">
                    <a16:creationId xmlns:a16="http://schemas.microsoft.com/office/drawing/2014/main" id="{1866C521-D495-4D7C-8252-624542BB1E5C}"/>
                  </a:ext>
                </a:extLst>
              </p:cNvPr>
              <p:cNvSpPr>
                <a:spLocks/>
              </p:cNvSpPr>
              <p:nvPr/>
            </p:nvSpPr>
            <p:spPr bwMode="auto">
              <a:xfrm>
                <a:off x="6668743" y="5831311"/>
                <a:ext cx="264854" cy="164649"/>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a:extLst>
                  <a:ext uri="{FF2B5EF4-FFF2-40B4-BE49-F238E27FC236}">
                    <a16:creationId xmlns:a16="http://schemas.microsoft.com/office/drawing/2014/main" id="{3974FA9F-CD18-4620-B00C-5EE28A7D8C1E}"/>
                  </a:ext>
                </a:extLst>
              </p:cNvPr>
              <p:cNvSpPr>
                <a:spLocks/>
              </p:cNvSpPr>
              <p:nvPr/>
            </p:nvSpPr>
            <p:spPr bwMode="auto">
              <a:xfrm>
                <a:off x="1654207" y="5472167"/>
                <a:ext cx="5864644" cy="359200"/>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a:extLst>
                  <a:ext uri="{FF2B5EF4-FFF2-40B4-BE49-F238E27FC236}">
                    <a16:creationId xmlns:a16="http://schemas.microsoft.com/office/drawing/2014/main" id="{0E27EA7D-3202-4760-851C-810E07E313EE}"/>
                  </a:ext>
                </a:extLst>
              </p:cNvPr>
              <p:cNvSpPr>
                <a:spLocks/>
              </p:cNvSpPr>
              <p:nvPr/>
            </p:nvSpPr>
            <p:spPr bwMode="auto">
              <a:xfrm>
                <a:off x="1654207" y="5472167"/>
                <a:ext cx="5864644" cy="1763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4254007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DE57B053-8B5D-4832-A2A5-733EC1007874}"/>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A6E225C4-4E05-4C65-9ADD-6ADD59FAF1BC}"/>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5DF5C831-A5C1-4142-BA0A-6A73021898DF}"/>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4206D9BF-0A73-4DFA-BBBA-05B69FCFBB5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AB80E8A3-9662-4991-A8CF-20FAF83081B9}"/>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7D4863BD-1D81-4DF4-974F-E88751627086}"/>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69A6B36E-190D-487C-AF6C-7EBA44BB3ECE}"/>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AC7EBE33-978C-4E8C-B520-42CFCFCC3482}"/>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F7478AE0-A696-4FB4-969B-DA381DC3DDA2}"/>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801031F5-A65D-404F-BEF4-3372C6F58CF0}"/>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22D6DA97-0182-42D7-B275-AACC555E6E29}"/>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92DFB35F-1BFB-4537-9464-E5B8D8506348}"/>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82D4ACA5-E5E3-4123-9624-D51CD75774B2}"/>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CA3508AD-25B1-403A-B79A-0FD22CA580BF}"/>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4D1280C6-FF19-4894-A323-789EDDE2EEAB}"/>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2CD6F978-E8C2-4CDA-BCCA-966831664F25}"/>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382ED118-5470-4F25-88CD-418CC4CA2272}"/>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CCD7C4AF-0F3C-4452-89EB-CE059AD34E7E}"/>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18C47B6B-64D0-428D-A8D0-2C4BEC5B0E3F}"/>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EBBDD422-2C3F-4D5D-8295-486E451574D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1919B1F7-5CD0-48E2-9104-2ADFC36B452D}"/>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C6235124-2F47-4A85-BE76-48F95E9C782E}"/>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512EF439-B38A-415A-A87D-02E1781C90EE}"/>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1088EC98-51C8-4400-AF6C-CD333A32346E}"/>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2B7A41A8-8444-4CEF-A179-F0EA212F04D1}"/>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343E6EE7-719B-41F9-B144-52E0C6ED3D1B}"/>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BC5A6328-CAAB-4ABA-8B1E-AF77483DEA3A}"/>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E4658B22-F894-4F86-B440-9AE793B55F97}"/>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D259589A-0B51-48B7-BFBD-4E562D12FEF3}"/>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E0B974F7-75C2-4693-8A9A-0C5D2EE52756}"/>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CC7C4291-9981-4577-AF7E-FDC039E4F2AF}"/>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D41A02D0-F259-4A81-9C39-455E6D08E84A}"/>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66048E1D-B148-4D38-A99B-02C55A130AD7}"/>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B2A5D4BE-5B86-4C41-B89C-DFFB56771008}"/>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399AEC72-5527-4D7B-B0E0-3D8008CA9A82}"/>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9D80DCEE-8224-49DF-A960-49CDD57E14A1}"/>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021229CA-6D9B-4D20-8E56-7296792884F5}"/>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F70E57BB-5444-4E08-8733-02E946BE06C1}"/>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7F42B033-D933-40BD-A5E9-0276489166E8}"/>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81022807-7C1F-4998-9EF4-CF26089D80EE}"/>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9138611B-AD2C-431F-8893-7B5B7D3A7B29}"/>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2E39F896-B77B-4940-9452-6A2926EBB77F}"/>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8018D863-BF70-447D-BAEE-9131041BBC6D}"/>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FE8813F5-9A30-4510-B605-45066C46C8F0}"/>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A17B8B58-52DF-46E6-A966-AE71FEA83180}"/>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287EB75A-5456-4283-B3F0-FB37EEA40FFF}"/>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D76ABC6D-D673-4789-B579-0A3D0D18C15B}"/>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7D287C37-9477-4613-9BA5-6B693B635745}"/>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D4B2B90F-2708-42FA-A5E0-1A966EF76D5B}"/>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0AA6BCF9-704A-4230-92A8-7829B162D2B5}"/>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E3BB97CA-B238-4046-A7A1-A120AEBEEF9E}"/>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ED560866-25A8-4837-822A-6480C7622319}"/>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59EE46E0-DEA0-4801-9833-648C3CCB350F}"/>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F71A0C84-6E0F-4DCF-9059-85266F7AB676}"/>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A00B377A-4515-401D-9F8E-6E46420F352B}"/>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8E1443A0-7F2F-466F-8BC6-2FA6706C638E}"/>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FFE5CCBB-4BB1-47C0-9DD7-5B81B7A5398B}"/>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C738CF99-0A77-4682-A40A-0A86A92765E7}"/>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4148EA67-47C7-46B8-A242-87E12F760401}"/>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01671067-A0E3-4352-A9C6-7F28B11300AE}"/>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C2430D29-1B99-4F88-B7C1-7E0690A02BCD}"/>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3CB08D14-FFCF-4486-B94F-A15411B0D941}"/>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C77BEB8B-B917-436D-B914-60B9D365A5CA}"/>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AF877E11-D9E2-45BA-9A52-F02DEB2A34A6}"/>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4B3BF3EF-7E55-42DD-938E-49A540E02C2A}"/>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B76EB73D-046A-4F7E-8A0B-A3F231C6A2FF}"/>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21F46ABF-85ED-412C-ABB0-E3F9F44257B2}"/>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1B743B87-03AB-473F-8DCF-57A4152DDEE6}"/>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27561A6D-7EB2-4ABD-BEDF-B820EC531726}"/>
              </a:ext>
            </a:extLst>
          </p:cNvPr>
          <p:cNvSpPr/>
          <p:nvPr userDrawn="1"/>
        </p:nvSpPr>
        <p:spPr>
          <a:xfrm rot="126755">
            <a:off x="3092450" y="1090613"/>
            <a:ext cx="5549900"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519BA228-6B92-40A5-9DEF-C82AF5118880}"/>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B5D23719-EE94-456A-800C-F653FCEEA903}"/>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211;p3">
            <a:extLst>
              <a:ext uri="{FF2B5EF4-FFF2-40B4-BE49-F238E27FC236}">
                <a16:creationId xmlns:a16="http://schemas.microsoft.com/office/drawing/2014/main" id="{081F08EE-1BDC-40E6-AB17-568B5CB45DA6}"/>
              </a:ext>
            </a:extLst>
          </p:cNvPr>
          <p:cNvGrpSpPr>
            <a:grpSpLocks/>
          </p:cNvGrpSpPr>
          <p:nvPr userDrawn="1"/>
        </p:nvGrpSpPr>
        <p:grpSpPr bwMode="auto">
          <a:xfrm>
            <a:off x="1030288" y="1581150"/>
            <a:ext cx="444500" cy="398463"/>
            <a:chOff x="2495125" y="2142250"/>
            <a:chExt cx="444275" cy="398525"/>
          </a:xfrm>
        </p:grpSpPr>
        <p:sp>
          <p:nvSpPr>
            <p:cNvPr id="74" name="Google Shape;212;p3">
              <a:extLst>
                <a:ext uri="{FF2B5EF4-FFF2-40B4-BE49-F238E27FC236}">
                  <a16:creationId xmlns:a16="http://schemas.microsoft.com/office/drawing/2014/main" id="{4759E21D-DBF5-46E3-98E3-4357C6CD9B1F}"/>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a:extLst>
                <a:ext uri="{FF2B5EF4-FFF2-40B4-BE49-F238E27FC236}">
                  <a16:creationId xmlns:a16="http://schemas.microsoft.com/office/drawing/2014/main" id="{F2410DD6-DA1B-4D0D-9BFC-60A61C280E57}"/>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6" name="Google Shape;214;p3">
            <a:extLst>
              <a:ext uri="{FF2B5EF4-FFF2-40B4-BE49-F238E27FC236}">
                <a16:creationId xmlns:a16="http://schemas.microsoft.com/office/drawing/2014/main" id="{9BE67E78-81F4-4E5E-8DB7-5ED04B9AC5A4}"/>
              </a:ext>
            </a:extLst>
          </p:cNvPr>
          <p:cNvGrpSpPr>
            <a:grpSpLocks/>
          </p:cNvGrpSpPr>
          <p:nvPr userDrawn="1"/>
        </p:nvGrpSpPr>
        <p:grpSpPr bwMode="auto">
          <a:xfrm>
            <a:off x="10560050" y="5038725"/>
            <a:ext cx="292100" cy="280988"/>
            <a:chOff x="3243875" y="2372825"/>
            <a:chExt cx="291375" cy="281375"/>
          </a:xfrm>
        </p:grpSpPr>
        <p:sp>
          <p:nvSpPr>
            <p:cNvPr id="77" name="Google Shape;215;p3">
              <a:extLst>
                <a:ext uri="{FF2B5EF4-FFF2-40B4-BE49-F238E27FC236}">
                  <a16:creationId xmlns:a16="http://schemas.microsoft.com/office/drawing/2014/main" id="{7F7D8C60-B25B-49EF-A490-A2D03FF5CB0B}"/>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8" name="Google Shape;216;p3">
              <a:extLst>
                <a:ext uri="{FF2B5EF4-FFF2-40B4-BE49-F238E27FC236}">
                  <a16:creationId xmlns:a16="http://schemas.microsoft.com/office/drawing/2014/main" id="{F82C784C-CA3F-45C7-8B42-02C3F6405B19}"/>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9" name="Google Shape;217;p3">
              <a:extLst>
                <a:ext uri="{FF2B5EF4-FFF2-40B4-BE49-F238E27FC236}">
                  <a16:creationId xmlns:a16="http://schemas.microsoft.com/office/drawing/2014/main" id="{AC700453-65D7-4F62-BC32-CC051D0535C7}"/>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218;p3">
              <a:extLst>
                <a:ext uri="{FF2B5EF4-FFF2-40B4-BE49-F238E27FC236}">
                  <a16:creationId xmlns:a16="http://schemas.microsoft.com/office/drawing/2014/main" id="{2894B658-AA64-497B-9708-26819F97C2EF}"/>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219;p3">
              <a:extLst>
                <a:ext uri="{FF2B5EF4-FFF2-40B4-BE49-F238E27FC236}">
                  <a16:creationId xmlns:a16="http://schemas.microsoft.com/office/drawing/2014/main" id="{8E2C7FC2-D74A-44FE-832B-01B0E394503E}"/>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220;p3">
              <a:extLst>
                <a:ext uri="{FF2B5EF4-FFF2-40B4-BE49-F238E27FC236}">
                  <a16:creationId xmlns:a16="http://schemas.microsoft.com/office/drawing/2014/main" id="{F9C0B0F2-CDAB-4BAF-94D1-F6F7E28A6C08}"/>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3" name="Google Shape;221;p3">
              <a:extLst>
                <a:ext uri="{FF2B5EF4-FFF2-40B4-BE49-F238E27FC236}">
                  <a16:creationId xmlns:a16="http://schemas.microsoft.com/office/drawing/2014/main" id="{CB964F93-E91A-4B06-AB89-6499DBA92B6D}"/>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84" name="Google Shape;222;p3">
              <a:extLst>
                <a:ext uri="{FF2B5EF4-FFF2-40B4-BE49-F238E27FC236}">
                  <a16:creationId xmlns:a16="http://schemas.microsoft.com/office/drawing/2014/main" id="{28DD9881-AF3B-44AD-9696-FC53ABBC3F2E}"/>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223;p3">
              <a:extLst>
                <a:ext uri="{FF2B5EF4-FFF2-40B4-BE49-F238E27FC236}">
                  <a16:creationId xmlns:a16="http://schemas.microsoft.com/office/drawing/2014/main" id="{7D64B20E-556A-42CE-879A-E7A057F1B2FB}"/>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224;p3">
              <a:extLst>
                <a:ext uri="{FF2B5EF4-FFF2-40B4-BE49-F238E27FC236}">
                  <a16:creationId xmlns:a16="http://schemas.microsoft.com/office/drawing/2014/main" id="{33469383-F88B-4034-AC30-3EBACCF77C43}"/>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a:extLst>
              <a:ext uri="{FF2B5EF4-FFF2-40B4-BE49-F238E27FC236}">
                <a16:creationId xmlns:a16="http://schemas.microsoft.com/office/drawing/2014/main" id="{2745A128-9913-4458-9CD7-69E8E5313D11}"/>
              </a:ext>
            </a:extLst>
          </p:cNvPr>
          <p:cNvGrpSpPr>
            <a:grpSpLocks/>
          </p:cNvGrpSpPr>
          <p:nvPr userDrawn="1"/>
        </p:nvGrpSpPr>
        <p:grpSpPr bwMode="auto">
          <a:xfrm>
            <a:off x="10777538" y="714375"/>
            <a:ext cx="168275" cy="168275"/>
            <a:chOff x="4954425" y="2036375"/>
            <a:chExt cx="166675" cy="168575"/>
          </a:xfrm>
        </p:grpSpPr>
        <p:sp>
          <p:nvSpPr>
            <p:cNvPr id="88" name="Google Shape;226;p3">
              <a:extLst>
                <a:ext uri="{FF2B5EF4-FFF2-40B4-BE49-F238E27FC236}">
                  <a16:creationId xmlns:a16="http://schemas.microsoft.com/office/drawing/2014/main" id="{AA6293E1-964A-4162-A90C-C6F46529F435}"/>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a:extLst>
                <a:ext uri="{FF2B5EF4-FFF2-40B4-BE49-F238E27FC236}">
                  <a16:creationId xmlns:a16="http://schemas.microsoft.com/office/drawing/2014/main" id="{4D254A42-124B-4CDB-AE31-78E183E9ADD7}"/>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0" name="Google Shape;228;p3">
            <a:extLst>
              <a:ext uri="{FF2B5EF4-FFF2-40B4-BE49-F238E27FC236}">
                <a16:creationId xmlns:a16="http://schemas.microsoft.com/office/drawing/2014/main" id="{0C0E0E5C-5CB1-46AE-B08E-1457FE3E4FB0}"/>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a:extLst>
              <a:ext uri="{FF2B5EF4-FFF2-40B4-BE49-F238E27FC236}">
                <a16:creationId xmlns:a16="http://schemas.microsoft.com/office/drawing/2014/main" id="{8C29A197-1121-4530-B518-5CD596D16BB7}"/>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92" name="Google Shape;230;p3">
            <a:extLst>
              <a:ext uri="{FF2B5EF4-FFF2-40B4-BE49-F238E27FC236}">
                <a16:creationId xmlns:a16="http://schemas.microsoft.com/office/drawing/2014/main" id="{89DC3CED-9C31-408E-A796-FBDDB856FE6C}"/>
              </a:ext>
            </a:extLst>
          </p:cNvPr>
          <p:cNvGrpSpPr>
            <a:grpSpLocks/>
          </p:cNvGrpSpPr>
          <p:nvPr userDrawn="1"/>
        </p:nvGrpSpPr>
        <p:grpSpPr bwMode="auto">
          <a:xfrm>
            <a:off x="1274763" y="5541963"/>
            <a:ext cx="166687" cy="168275"/>
            <a:chOff x="4954425" y="2036375"/>
            <a:chExt cx="166675" cy="168575"/>
          </a:xfrm>
        </p:grpSpPr>
        <p:sp>
          <p:nvSpPr>
            <p:cNvPr id="93" name="Google Shape;231;p3">
              <a:extLst>
                <a:ext uri="{FF2B5EF4-FFF2-40B4-BE49-F238E27FC236}">
                  <a16:creationId xmlns:a16="http://schemas.microsoft.com/office/drawing/2014/main" id="{BF70B9DD-7BF6-43CC-9EEB-F9D97F480FC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232;p3">
              <a:extLst>
                <a:ext uri="{FF2B5EF4-FFF2-40B4-BE49-F238E27FC236}">
                  <a16:creationId xmlns:a16="http://schemas.microsoft.com/office/drawing/2014/main" id="{53DDDEBD-DE81-4C27-AC9F-0E9D9E8AA7B0}"/>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5" name="Google Shape;769;p31">
            <a:extLst>
              <a:ext uri="{FF2B5EF4-FFF2-40B4-BE49-F238E27FC236}">
                <a16:creationId xmlns:a16="http://schemas.microsoft.com/office/drawing/2014/main" id="{E9F2B2D9-1D9D-459C-929D-7A0BE92F856B}"/>
              </a:ext>
            </a:extLst>
          </p:cNvPr>
          <p:cNvGrpSpPr>
            <a:grpSpLocks/>
          </p:cNvGrpSpPr>
          <p:nvPr userDrawn="1"/>
        </p:nvGrpSpPr>
        <p:grpSpPr bwMode="auto">
          <a:xfrm>
            <a:off x="2547938" y="3587750"/>
            <a:ext cx="2600325" cy="2522538"/>
            <a:chOff x="5641385" y="2381306"/>
            <a:chExt cx="2599446" cy="2521829"/>
          </a:xfrm>
        </p:grpSpPr>
        <p:sp>
          <p:nvSpPr>
            <p:cNvPr id="96" name="Google Shape;770;p31">
              <a:extLst>
                <a:ext uri="{FF2B5EF4-FFF2-40B4-BE49-F238E27FC236}">
                  <a16:creationId xmlns:a16="http://schemas.microsoft.com/office/drawing/2014/main" id="{F9FFB751-B2F0-4155-ACDC-55FAD795B7B5}"/>
                </a:ext>
              </a:extLst>
            </p:cNvPr>
            <p:cNvSpPr>
              <a:spLocks/>
            </p:cNvSpPr>
            <p:nvPr/>
          </p:nvSpPr>
          <p:spPr bwMode="auto">
            <a:xfrm>
              <a:off x="5715495" y="4459755"/>
              <a:ext cx="2364987" cy="36123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a:extLst>
                <a:ext uri="{FF2B5EF4-FFF2-40B4-BE49-F238E27FC236}">
                  <a16:creationId xmlns:a16="http://schemas.microsoft.com/office/drawing/2014/main" id="{2BC03718-CEA0-40EC-9389-8C2AEB78173C}"/>
                </a:ext>
              </a:extLst>
            </p:cNvPr>
            <p:cNvGrpSpPr>
              <a:grpSpLocks/>
            </p:cNvGrpSpPr>
            <p:nvPr/>
          </p:nvGrpSpPr>
          <p:grpSpPr bwMode="auto">
            <a:xfrm flipH="1">
              <a:off x="6793275" y="3690844"/>
              <a:ext cx="1447557" cy="1002468"/>
              <a:chOff x="4799733" y="3457797"/>
              <a:chExt cx="2301388" cy="1593766"/>
            </a:xfrm>
          </p:grpSpPr>
          <p:sp>
            <p:nvSpPr>
              <p:cNvPr id="152" name="Google Shape;772;p31">
                <a:extLst>
                  <a:ext uri="{FF2B5EF4-FFF2-40B4-BE49-F238E27FC236}">
                    <a16:creationId xmlns:a16="http://schemas.microsoft.com/office/drawing/2014/main" id="{A567F573-AB0C-4568-AF6E-4077CB7A05F4}"/>
                  </a:ext>
                </a:extLst>
              </p:cNvPr>
              <p:cNvSpPr>
                <a:spLocks/>
              </p:cNvSpPr>
              <p:nvPr/>
            </p:nvSpPr>
            <p:spPr bwMode="auto">
              <a:xfrm>
                <a:off x="5512937" y="4441437"/>
                <a:ext cx="134693" cy="12220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a:extLst>
                  <a:ext uri="{FF2B5EF4-FFF2-40B4-BE49-F238E27FC236}">
                    <a16:creationId xmlns:a16="http://schemas.microsoft.com/office/drawing/2014/main" id="{C0D1983A-F87D-47DF-9B3F-198E52829304}"/>
                  </a:ext>
                </a:extLst>
              </p:cNvPr>
              <p:cNvSpPr>
                <a:spLocks/>
              </p:cNvSpPr>
              <p:nvPr/>
            </p:nvSpPr>
            <p:spPr bwMode="auto">
              <a:xfrm>
                <a:off x="5671673" y="4450943"/>
                <a:ext cx="91527" cy="79091"/>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a:extLst>
                  <a:ext uri="{FF2B5EF4-FFF2-40B4-BE49-F238E27FC236}">
                    <a16:creationId xmlns:a16="http://schemas.microsoft.com/office/drawing/2014/main" id="{4C2EC63A-4BD2-4191-AFBD-7FC27B6695D5}"/>
                  </a:ext>
                </a:extLst>
              </p:cNvPr>
              <p:cNvSpPr>
                <a:spLocks/>
              </p:cNvSpPr>
              <p:nvPr/>
            </p:nvSpPr>
            <p:spPr bwMode="auto">
              <a:xfrm>
                <a:off x="5670236" y="4448014"/>
                <a:ext cx="92246" cy="80528"/>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a:extLst>
                  <a:ext uri="{FF2B5EF4-FFF2-40B4-BE49-F238E27FC236}">
                    <a16:creationId xmlns:a16="http://schemas.microsoft.com/office/drawing/2014/main" id="{4BFC0772-961F-4122-8697-AE3B6A9AAD55}"/>
                  </a:ext>
                </a:extLst>
              </p:cNvPr>
              <p:cNvSpPr>
                <a:spLocks/>
              </p:cNvSpPr>
              <p:nvPr/>
            </p:nvSpPr>
            <p:spPr bwMode="auto">
              <a:xfrm>
                <a:off x="5668799" y="4448014"/>
                <a:ext cx="100260" cy="8489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a:extLst>
                  <a:ext uri="{FF2B5EF4-FFF2-40B4-BE49-F238E27FC236}">
                    <a16:creationId xmlns:a16="http://schemas.microsoft.com/office/drawing/2014/main" id="{46F1EA9F-FB0B-40E4-A640-A1D43F987122}"/>
                  </a:ext>
                </a:extLst>
              </p:cNvPr>
              <p:cNvSpPr>
                <a:spLocks/>
              </p:cNvSpPr>
              <p:nvPr/>
            </p:nvSpPr>
            <p:spPr bwMode="auto">
              <a:xfrm>
                <a:off x="4799733" y="3864528"/>
                <a:ext cx="1237772" cy="1187034"/>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a:extLst>
                  <a:ext uri="{FF2B5EF4-FFF2-40B4-BE49-F238E27FC236}">
                    <a16:creationId xmlns:a16="http://schemas.microsoft.com/office/drawing/2014/main" id="{48D7C0AF-7AF8-4FBE-991E-F13E34EC8E28}"/>
                  </a:ext>
                </a:extLst>
              </p:cNvPr>
              <p:cNvSpPr>
                <a:spLocks/>
              </p:cNvSpPr>
              <p:nvPr/>
            </p:nvSpPr>
            <p:spPr bwMode="auto">
              <a:xfrm>
                <a:off x="4845828" y="3874532"/>
                <a:ext cx="1027082" cy="104664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a:extLst>
                  <a:ext uri="{FF2B5EF4-FFF2-40B4-BE49-F238E27FC236}">
                    <a16:creationId xmlns:a16="http://schemas.microsoft.com/office/drawing/2014/main" id="{D6760C3E-C22F-4497-A027-FCD6BCB5E150}"/>
                  </a:ext>
                </a:extLst>
              </p:cNvPr>
              <p:cNvSpPr>
                <a:spLocks/>
              </p:cNvSpPr>
              <p:nvPr/>
            </p:nvSpPr>
            <p:spPr bwMode="auto">
              <a:xfrm>
                <a:off x="5818028" y="3941796"/>
                <a:ext cx="76107" cy="67374"/>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a:extLst>
                  <a:ext uri="{FF2B5EF4-FFF2-40B4-BE49-F238E27FC236}">
                    <a16:creationId xmlns:a16="http://schemas.microsoft.com/office/drawing/2014/main" id="{275E03C0-BEAF-4B8D-BB27-D833D808F727}"/>
                  </a:ext>
                </a:extLst>
              </p:cNvPr>
              <p:cNvSpPr>
                <a:spLocks/>
              </p:cNvSpPr>
              <p:nvPr/>
            </p:nvSpPr>
            <p:spPr bwMode="auto">
              <a:xfrm>
                <a:off x="5647575" y="4112967"/>
                <a:ext cx="76107" cy="6958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a:extLst>
                  <a:ext uri="{FF2B5EF4-FFF2-40B4-BE49-F238E27FC236}">
                    <a16:creationId xmlns:a16="http://schemas.microsoft.com/office/drawing/2014/main" id="{20ECA9DC-21D8-4EB7-863C-A967ECE39810}"/>
                  </a:ext>
                </a:extLst>
              </p:cNvPr>
              <p:cNvSpPr>
                <a:spLocks/>
              </p:cNvSpPr>
              <p:nvPr/>
            </p:nvSpPr>
            <p:spPr bwMode="auto">
              <a:xfrm>
                <a:off x="5775580" y="3984243"/>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a:extLst>
                  <a:ext uri="{FF2B5EF4-FFF2-40B4-BE49-F238E27FC236}">
                    <a16:creationId xmlns:a16="http://schemas.microsoft.com/office/drawing/2014/main" id="{6DBFEA4F-0F00-46DF-BF5A-EF379B5BF010}"/>
                  </a:ext>
                </a:extLst>
              </p:cNvPr>
              <p:cNvSpPr>
                <a:spLocks/>
              </p:cNvSpPr>
              <p:nvPr/>
            </p:nvSpPr>
            <p:spPr bwMode="auto">
              <a:xfrm>
                <a:off x="5736062" y="4024646"/>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a:extLst>
                  <a:ext uri="{FF2B5EF4-FFF2-40B4-BE49-F238E27FC236}">
                    <a16:creationId xmlns:a16="http://schemas.microsoft.com/office/drawing/2014/main" id="{DB8E3E2D-B94A-4D8D-BC8F-26063219EFDC}"/>
                  </a:ext>
                </a:extLst>
              </p:cNvPr>
              <p:cNvSpPr>
                <a:spLocks/>
              </p:cNvSpPr>
              <p:nvPr/>
            </p:nvSpPr>
            <p:spPr bwMode="auto">
              <a:xfrm>
                <a:off x="5695826" y="4066927"/>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a:extLst>
                  <a:ext uri="{FF2B5EF4-FFF2-40B4-BE49-F238E27FC236}">
                    <a16:creationId xmlns:a16="http://schemas.microsoft.com/office/drawing/2014/main" id="{7FB663D0-7C99-49BB-A311-7D825006DFDB}"/>
                  </a:ext>
                </a:extLst>
              </p:cNvPr>
              <p:cNvSpPr>
                <a:spLocks/>
              </p:cNvSpPr>
              <p:nvPr/>
            </p:nvSpPr>
            <p:spPr bwMode="auto">
              <a:xfrm>
                <a:off x="5604409" y="4158344"/>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a:extLst>
                  <a:ext uri="{FF2B5EF4-FFF2-40B4-BE49-F238E27FC236}">
                    <a16:creationId xmlns:a16="http://schemas.microsoft.com/office/drawing/2014/main" id="{BE9E448A-1F60-491B-8986-FB21CA26E5B6}"/>
                  </a:ext>
                </a:extLst>
              </p:cNvPr>
              <p:cNvSpPr>
                <a:spLocks/>
              </p:cNvSpPr>
              <p:nvPr/>
            </p:nvSpPr>
            <p:spPr bwMode="auto">
              <a:xfrm>
                <a:off x="5564891" y="4198580"/>
                <a:ext cx="54938" cy="50517"/>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a:extLst>
                  <a:ext uri="{FF2B5EF4-FFF2-40B4-BE49-F238E27FC236}">
                    <a16:creationId xmlns:a16="http://schemas.microsoft.com/office/drawing/2014/main" id="{577D7BA0-1172-43A2-8E13-4198F07192D0}"/>
                  </a:ext>
                </a:extLst>
              </p:cNvPr>
              <p:cNvSpPr>
                <a:spLocks/>
              </p:cNvSpPr>
              <p:nvPr/>
            </p:nvSpPr>
            <p:spPr bwMode="auto">
              <a:xfrm>
                <a:off x="5525373" y="4240254"/>
                <a:ext cx="54938" cy="49080"/>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a:extLst>
                  <a:ext uri="{FF2B5EF4-FFF2-40B4-BE49-F238E27FC236}">
                    <a16:creationId xmlns:a16="http://schemas.microsoft.com/office/drawing/2014/main" id="{CCADF58E-11DE-4589-9637-4FA845C410A0}"/>
                  </a:ext>
                </a:extLst>
              </p:cNvPr>
              <p:cNvSpPr>
                <a:spLocks/>
              </p:cNvSpPr>
              <p:nvPr/>
            </p:nvSpPr>
            <p:spPr bwMode="auto">
              <a:xfrm>
                <a:off x="5433956" y="4331726"/>
                <a:ext cx="57868" cy="49080"/>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a:extLst>
                  <a:ext uri="{FF2B5EF4-FFF2-40B4-BE49-F238E27FC236}">
                    <a16:creationId xmlns:a16="http://schemas.microsoft.com/office/drawing/2014/main" id="{5F6C67D4-4B83-4647-AA82-89FC6B19F040}"/>
                  </a:ext>
                </a:extLst>
              </p:cNvPr>
              <p:cNvSpPr>
                <a:spLocks/>
              </p:cNvSpPr>
              <p:nvPr/>
            </p:nvSpPr>
            <p:spPr bwMode="auto">
              <a:xfrm>
                <a:off x="5394438" y="4372128"/>
                <a:ext cx="54938" cy="50351"/>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a:extLst>
                  <a:ext uri="{FF2B5EF4-FFF2-40B4-BE49-F238E27FC236}">
                    <a16:creationId xmlns:a16="http://schemas.microsoft.com/office/drawing/2014/main" id="{E3A03B14-F3BD-4D5C-AEC2-8F8FEE115A86}"/>
                  </a:ext>
                </a:extLst>
              </p:cNvPr>
              <p:cNvSpPr>
                <a:spLocks/>
              </p:cNvSpPr>
              <p:nvPr/>
            </p:nvSpPr>
            <p:spPr bwMode="auto">
              <a:xfrm>
                <a:off x="5354975" y="4414354"/>
                <a:ext cx="54883" cy="4836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a:extLst>
                  <a:ext uri="{FF2B5EF4-FFF2-40B4-BE49-F238E27FC236}">
                    <a16:creationId xmlns:a16="http://schemas.microsoft.com/office/drawing/2014/main" id="{E012A7B0-B351-4064-A778-378A84ACBBEA}"/>
                  </a:ext>
                </a:extLst>
              </p:cNvPr>
              <p:cNvSpPr>
                <a:spLocks/>
              </p:cNvSpPr>
              <p:nvPr/>
            </p:nvSpPr>
            <p:spPr bwMode="auto">
              <a:xfrm>
                <a:off x="5266433" y="4505826"/>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a:extLst>
                  <a:ext uri="{FF2B5EF4-FFF2-40B4-BE49-F238E27FC236}">
                    <a16:creationId xmlns:a16="http://schemas.microsoft.com/office/drawing/2014/main" id="{EF2725C6-9F5A-447C-B0DF-0C90DB700C86}"/>
                  </a:ext>
                </a:extLst>
              </p:cNvPr>
              <p:cNvSpPr>
                <a:spLocks/>
              </p:cNvSpPr>
              <p:nvPr/>
            </p:nvSpPr>
            <p:spPr bwMode="auto">
              <a:xfrm>
                <a:off x="5223986" y="4546063"/>
                <a:ext cx="57868" cy="50517"/>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a:extLst>
                  <a:ext uri="{FF2B5EF4-FFF2-40B4-BE49-F238E27FC236}">
                    <a16:creationId xmlns:a16="http://schemas.microsoft.com/office/drawing/2014/main" id="{871E7A66-6A49-4837-882C-0A94B954E131}"/>
                  </a:ext>
                </a:extLst>
              </p:cNvPr>
              <p:cNvSpPr>
                <a:spLocks/>
              </p:cNvSpPr>
              <p:nvPr/>
            </p:nvSpPr>
            <p:spPr bwMode="auto">
              <a:xfrm>
                <a:off x="5183804" y="4587736"/>
                <a:ext cx="54883" cy="4908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a:extLst>
                  <a:ext uri="{FF2B5EF4-FFF2-40B4-BE49-F238E27FC236}">
                    <a16:creationId xmlns:a16="http://schemas.microsoft.com/office/drawing/2014/main" id="{D73323D0-6A35-4FC4-9FC7-5CA701D9D3AF}"/>
                  </a:ext>
                </a:extLst>
              </p:cNvPr>
              <p:cNvSpPr>
                <a:spLocks/>
              </p:cNvSpPr>
              <p:nvPr/>
            </p:nvSpPr>
            <p:spPr bwMode="auto">
              <a:xfrm>
                <a:off x="5095980" y="4679208"/>
                <a:ext cx="54938" cy="49024"/>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a:extLst>
                  <a:ext uri="{FF2B5EF4-FFF2-40B4-BE49-F238E27FC236}">
                    <a16:creationId xmlns:a16="http://schemas.microsoft.com/office/drawing/2014/main" id="{6B02E3F5-221B-495A-9185-76FB409FD999}"/>
                  </a:ext>
                </a:extLst>
              </p:cNvPr>
              <p:cNvSpPr>
                <a:spLocks/>
              </p:cNvSpPr>
              <p:nvPr/>
            </p:nvSpPr>
            <p:spPr bwMode="auto">
              <a:xfrm>
                <a:off x="5055744" y="4719611"/>
                <a:ext cx="54938" cy="50351"/>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a:extLst>
                  <a:ext uri="{FF2B5EF4-FFF2-40B4-BE49-F238E27FC236}">
                    <a16:creationId xmlns:a16="http://schemas.microsoft.com/office/drawing/2014/main" id="{07FB90E3-937C-4A5E-8F14-2B72B47B0DD0}"/>
                  </a:ext>
                </a:extLst>
              </p:cNvPr>
              <p:cNvSpPr>
                <a:spLocks/>
              </p:cNvSpPr>
              <p:nvPr/>
            </p:nvSpPr>
            <p:spPr bwMode="auto">
              <a:xfrm>
                <a:off x="5013352" y="4761837"/>
                <a:ext cx="54883" cy="4836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a:extLst>
                  <a:ext uri="{FF2B5EF4-FFF2-40B4-BE49-F238E27FC236}">
                    <a16:creationId xmlns:a16="http://schemas.microsoft.com/office/drawing/2014/main" id="{75C63A29-AEF3-4719-9197-04E6FC891219}"/>
                  </a:ext>
                </a:extLst>
              </p:cNvPr>
              <p:cNvSpPr>
                <a:spLocks/>
              </p:cNvSpPr>
              <p:nvPr/>
            </p:nvSpPr>
            <p:spPr bwMode="auto">
              <a:xfrm>
                <a:off x="4924809" y="4853309"/>
                <a:ext cx="54938" cy="48306"/>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a:extLst>
                  <a:ext uri="{FF2B5EF4-FFF2-40B4-BE49-F238E27FC236}">
                    <a16:creationId xmlns:a16="http://schemas.microsoft.com/office/drawing/2014/main" id="{8142913A-ACD1-4D44-B4B3-B500E48908E1}"/>
                  </a:ext>
                </a:extLst>
              </p:cNvPr>
              <p:cNvSpPr>
                <a:spLocks/>
              </p:cNvSpPr>
              <p:nvPr/>
            </p:nvSpPr>
            <p:spPr bwMode="auto">
              <a:xfrm>
                <a:off x="4885346" y="4893490"/>
                <a:ext cx="54883" cy="51291"/>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a:extLst>
                  <a:ext uri="{FF2B5EF4-FFF2-40B4-BE49-F238E27FC236}">
                    <a16:creationId xmlns:a16="http://schemas.microsoft.com/office/drawing/2014/main" id="{75A1041C-F0F6-4251-875E-02AD37C0001A}"/>
                  </a:ext>
                </a:extLst>
              </p:cNvPr>
              <p:cNvSpPr>
                <a:spLocks/>
              </p:cNvSpPr>
              <p:nvPr/>
            </p:nvSpPr>
            <p:spPr bwMode="auto">
              <a:xfrm>
                <a:off x="5480051" y="4287068"/>
                <a:ext cx="76107" cy="68645"/>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a:extLst>
                  <a:ext uri="{FF2B5EF4-FFF2-40B4-BE49-F238E27FC236}">
                    <a16:creationId xmlns:a16="http://schemas.microsoft.com/office/drawing/2014/main" id="{703491D3-C1C1-4E64-941A-69F29BEBC2D9}"/>
                  </a:ext>
                </a:extLst>
              </p:cNvPr>
              <p:cNvSpPr>
                <a:spLocks/>
              </p:cNvSpPr>
              <p:nvPr/>
            </p:nvSpPr>
            <p:spPr bwMode="auto">
              <a:xfrm>
                <a:off x="5308880" y="4459731"/>
                <a:ext cx="76107" cy="69530"/>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a:extLst>
                  <a:ext uri="{FF2B5EF4-FFF2-40B4-BE49-F238E27FC236}">
                    <a16:creationId xmlns:a16="http://schemas.microsoft.com/office/drawing/2014/main" id="{1E769C5A-0D93-4058-8C78-EC0608962723}"/>
                  </a:ext>
                </a:extLst>
              </p:cNvPr>
              <p:cNvSpPr>
                <a:spLocks/>
              </p:cNvSpPr>
              <p:nvPr/>
            </p:nvSpPr>
            <p:spPr bwMode="auto">
              <a:xfrm>
                <a:off x="5138428" y="4631621"/>
                <a:ext cx="79036" cy="68811"/>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a:extLst>
                  <a:ext uri="{FF2B5EF4-FFF2-40B4-BE49-F238E27FC236}">
                    <a16:creationId xmlns:a16="http://schemas.microsoft.com/office/drawing/2014/main" id="{DF025EB5-33CD-4DFB-B4EF-66E54525F4FC}"/>
                  </a:ext>
                </a:extLst>
              </p:cNvPr>
              <p:cNvSpPr>
                <a:spLocks/>
              </p:cNvSpPr>
              <p:nvPr/>
            </p:nvSpPr>
            <p:spPr bwMode="auto">
              <a:xfrm>
                <a:off x="4970904" y="4805003"/>
                <a:ext cx="76107" cy="68811"/>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a:extLst>
                  <a:ext uri="{FF2B5EF4-FFF2-40B4-BE49-F238E27FC236}">
                    <a16:creationId xmlns:a16="http://schemas.microsoft.com/office/drawing/2014/main" id="{EF92F519-4568-4BA8-B242-DDA1DD0BAD7E}"/>
                  </a:ext>
                </a:extLst>
              </p:cNvPr>
              <p:cNvSpPr/>
              <p:nvPr/>
            </p:nvSpPr>
            <p:spPr>
              <a:xfrm>
                <a:off x="5819036" y="4746787"/>
                <a:ext cx="1120222" cy="30530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2" name="Google Shape;802;p31">
                <a:extLst>
                  <a:ext uri="{FF2B5EF4-FFF2-40B4-BE49-F238E27FC236}">
                    <a16:creationId xmlns:a16="http://schemas.microsoft.com/office/drawing/2014/main" id="{E14D73A3-FE08-4B04-AFF9-C8964E144133}"/>
                  </a:ext>
                </a:extLst>
              </p:cNvPr>
              <p:cNvSpPr/>
              <p:nvPr/>
            </p:nvSpPr>
            <p:spPr>
              <a:xfrm>
                <a:off x="5980509" y="4746787"/>
                <a:ext cx="1120222" cy="30530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83" name="Google Shape;803;p31">
                <a:extLst>
                  <a:ext uri="{FF2B5EF4-FFF2-40B4-BE49-F238E27FC236}">
                    <a16:creationId xmlns:a16="http://schemas.microsoft.com/office/drawing/2014/main" id="{D5A53AD0-DA6A-42C7-B445-6506E0B26EC1}"/>
                  </a:ext>
                </a:extLst>
              </p:cNvPr>
              <p:cNvSpPr>
                <a:spLocks/>
              </p:cNvSpPr>
              <p:nvPr/>
            </p:nvSpPr>
            <p:spPr bwMode="auto">
              <a:xfrm>
                <a:off x="6052814" y="4807214"/>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a:extLst>
                  <a:ext uri="{FF2B5EF4-FFF2-40B4-BE49-F238E27FC236}">
                    <a16:creationId xmlns:a16="http://schemas.microsoft.com/office/drawing/2014/main" id="{A8C83879-DFD7-45C5-9742-D54033400865}"/>
                  </a:ext>
                </a:extLst>
              </p:cNvPr>
              <p:cNvSpPr>
                <a:spLocks/>
              </p:cNvSpPr>
              <p:nvPr/>
            </p:nvSpPr>
            <p:spPr bwMode="auto">
              <a:xfrm>
                <a:off x="6052814" y="4898630"/>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a:extLst>
                  <a:ext uri="{FF2B5EF4-FFF2-40B4-BE49-F238E27FC236}">
                    <a16:creationId xmlns:a16="http://schemas.microsoft.com/office/drawing/2014/main" id="{99F81EB1-A00E-41A9-9FF2-C7809C8F1A6C}"/>
                  </a:ext>
                </a:extLst>
              </p:cNvPr>
              <p:cNvSpPr>
                <a:spLocks/>
              </p:cNvSpPr>
              <p:nvPr/>
            </p:nvSpPr>
            <p:spPr bwMode="auto">
              <a:xfrm>
                <a:off x="5818028"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a:extLst>
                  <a:ext uri="{FF2B5EF4-FFF2-40B4-BE49-F238E27FC236}">
                    <a16:creationId xmlns:a16="http://schemas.microsoft.com/office/drawing/2014/main" id="{EE09E648-9A18-4EA3-BC67-1CF7FECF1721}"/>
                  </a:ext>
                </a:extLst>
              </p:cNvPr>
              <p:cNvSpPr>
                <a:spLocks/>
              </p:cNvSpPr>
              <p:nvPr/>
            </p:nvSpPr>
            <p:spPr bwMode="auto">
              <a:xfrm>
                <a:off x="5979692" y="4137120"/>
                <a:ext cx="1121428" cy="304372"/>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a:extLst>
                  <a:ext uri="{FF2B5EF4-FFF2-40B4-BE49-F238E27FC236}">
                    <a16:creationId xmlns:a16="http://schemas.microsoft.com/office/drawing/2014/main" id="{6D829927-933A-4BE0-882D-2190F3E6EAE5}"/>
                  </a:ext>
                </a:extLst>
              </p:cNvPr>
              <p:cNvSpPr>
                <a:spLocks/>
              </p:cNvSpPr>
              <p:nvPr/>
            </p:nvSpPr>
            <p:spPr bwMode="auto">
              <a:xfrm>
                <a:off x="6052814" y="4197862"/>
                <a:ext cx="1011717" cy="182944"/>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a:extLst>
                  <a:ext uri="{FF2B5EF4-FFF2-40B4-BE49-F238E27FC236}">
                    <a16:creationId xmlns:a16="http://schemas.microsoft.com/office/drawing/2014/main" id="{8C663972-285C-43A7-AB60-FF3CF80A0DC3}"/>
                  </a:ext>
                </a:extLst>
              </p:cNvPr>
              <p:cNvSpPr>
                <a:spLocks/>
              </p:cNvSpPr>
              <p:nvPr/>
            </p:nvSpPr>
            <p:spPr bwMode="auto">
              <a:xfrm>
                <a:off x="6052814" y="4289278"/>
                <a:ext cx="1011717" cy="91527"/>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a:extLst>
                  <a:ext uri="{FF2B5EF4-FFF2-40B4-BE49-F238E27FC236}">
                    <a16:creationId xmlns:a16="http://schemas.microsoft.com/office/drawing/2014/main" id="{47D12D02-C595-44FF-9A73-43AF25137684}"/>
                  </a:ext>
                </a:extLst>
              </p:cNvPr>
              <p:cNvSpPr/>
              <p:nvPr/>
            </p:nvSpPr>
            <p:spPr>
              <a:xfrm>
                <a:off x="5879588" y="4441485"/>
                <a:ext cx="1120222" cy="305302"/>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90" name="Google Shape;810;p31">
                <a:extLst>
                  <a:ext uri="{FF2B5EF4-FFF2-40B4-BE49-F238E27FC236}">
                    <a16:creationId xmlns:a16="http://schemas.microsoft.com/office/drawing/2014/main" id="{C169B220-4211-4BDA-9999-6C650317195E}"/>
                  </a:ext>
                </a:extLst>
              </p:cNvPr>
              <p:cNvSpPr>
                <a:spLocks/>
              </p:cNvSpPr>
              <p:nvPr/>
            </p:nvSpPr>
            <p:spPr bwMode="auto">
              <a:xfrm>
                <a:off x="5723626" y="4441437"/>
                <a:ext cx="1121484" cy="305090"/>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a:extLst>
                  <a:ext uri="{FF2B5EF4-FFF2-40B4-BE49-F238E27FC236}">
                    <a16:creationId xmlns:a16="http://schemas.microsoft.com/office/drawing/2014/main" id="{A335449A-20E5-4EC5-981D-727881DA7084}"/>
                  </a:ext>
                </a:extLst>
              </p:cNvPr>
              <p:cNvSpPr>
                <a:spLocks/>
              </p:cNvSpPr>
              <p:nvPr/>
            </p:nvSpPr>
            <p:spPr bwMode="auto">
              <a:xfrm>
                <a:off x="5760215" y="4502897"/>
                <a:ext cx="1011717" cy="182944"/>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a:extLst>
                  <a:ext uri="{FF2B5EF4-FFF2-40B4-BE49-F238E27FC236}">
                    <a16:creationId xmlns:a16="http://schemas.microsoft.com/office/drawing/2014/main" id="{231148CC-DC25-41B6-BE79-F16B8217C6D3}"/>
                  </a:ext>
                </a:extLst>
              </p:cNvPr>
              <p:cNvSpPr>
                <a:spLocks/>
              </p:cNvSpPr>
              <p:nvPr/>
            </p:nvSpPr>
            <p:spPr bwMode="auto">
              <a:xfrm>
                <a:off x="5760215" y="4594314"/>
                <a:ext cx="1011717" cy="91527"/>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a:extLst>
                  <a:ext uri="{FF2B5EF4-FFF2-40B4-BE49-F238E27FC236}">
                    <a16:creationId xmlns:a16="http://schemas.microsoft.com/office/drawing/2014/main" id="{8BFD8311-7391-41C2-8FD0-4F7D3FC66FD8}"/>
                  </a:ext>
                </a:extLst>
              </p:cNvPr>
              <p:cNvSpPr>
                <a:spLocks/>
              </p:cNvSpPr>
              <p:nvPr/>
            </p:nvSpPr>
            <p:spPr bwMode="auto">
              <a:xfrm>
                <a:off x="5485910" y="4847726"/>
                <a:ext cx="200077" cy="203836"/>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a:extLst>
                  <a:ext uri="{FF2B5EF4-FFF2-40B4-BE49-F238E27FC236}">
                    <a16:creationId xmlns:a16="http://schemas.microsoft.com/office/drawing/2014/main" id="{7CD76FAE-7281-46A5-9921-C87D4093731E}"/>
                  </a:ext>
                </a:extLst>
              </p:cNvPr>
              <p:cNvSpPr>
                <a:spLocks/>
              </p:cNvSpPr>
              <p:nvPr/>
            </p:nvSpPr>
            <p:spPr bwMode="auto">
              <a:xfrm>
                <a:off x="5528302" y="4988168"/>
                <a:ext cx="64445" cy="63395"/>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a:extLst>
                  <a:ext uri="{FF2B5EF4-FFF2-40B4-BE49-F238E27FC236}">
                    <a16:creationId xmlns:a16="http://schemas.microsoft.com/office/drawing/2014/main" id="{54C34FA4-0CFF-4AE5-A102-B5447264003A}"/>
                  </a:ext>
                </a:extLst>
              </p:cNvPr>
              <p:cNvSpPr>
                <a:spLocks/>
              </p:cNvSpPr>
              <p:nvPr/>
            </p:nvSpPr>
            <p:spPr bwMode="auto">
              <a:xfrm>
                <a:off x="5644646" y="4085222"/>
                <a:ext cx="228265" cy="152158"/>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a:extLst>
                  <a:ext uri="{FF2B5EF4-FFF2-40B4-BE49-F238E27FC236}">
                    <a16:creationId xmlns:a16="http://schemas.microsoft.com/office/drawing/2014/main" id="{A1BB65D5-A235-4E36-AEBF-6C6DA938BFAD}"/>
                  </a:ext>
                </a:extLst>
              </p:cNvPr>
              <p:cNvSpPr>
                <a:spLocks/>
              </p:cNvSpPr>
              <p:nvPr/>
            </p:nvSpPr>
            <p:spPr bwMode="auto">
              <a:xfrm>
                <a:off x="5644646" y="4137120"/>
                <a:ext cx="215829" cy="100260"/>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a:extLst>
                  <a:ext uri="{FF2B5EF4-FFF2-40B4-BE49-F238E27FC236}">
                    <a16:creationId xmlns:a16="http://schemas.microsoft.com/office/drawing/2014/main" id="{F49FEB52-B526-4807-B5D6-B46B72E5F475}"/>
                  </a:ext>
                </a:extLst>
              </p:cNvPr>
              <p:cNvSpPr>
                <a:spLocks/>
              </p:cNvSpPr>
              <p:nvPr/>
            </p:nvSpPr>
            <p:spPr bwMode="auto">
              <a:xfrm>
                <a:off x="5629280" y="4231521"/>
                <a:ext cx="209971" cy="688388"/>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a:extLst>
                  <a:ext uri="{FF2B5EF4-FFF2-40B4-BE49-F238E27FC236}">
                    <a16:creationId xmlns:a16="http://schemas.microsoft.com/office/drawing/2014/main" id="{84241177-F89F-43F8-8CBF-29A7301C363A}"/>
                  </a:ext>
                </a:extLst>
              </p:cNvPr>
              <p:cNvSpPr>
                <a:spLocks/>
              </p:cNvSpPr>
              <p:nvPr/>
            </p:nvSpPr>
            <p:spPr bwMode="auto">
              <a:xfrm>
                <a:off x="5559032" y="4216156"/>
                <a:ext cx="222462" cy="685459"/>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a:extLst>
                  <a:ext uri="{FF2B5EF4-FFF2-40B4-BE49-F238E27FC236}">
                    <a16:creationId xmlns:a16="http://schemas.microsoft.com/office/drawing/2014/main" id="{C688F49E-FDA5-4157-933A-D064F42BB709}"/>
                  </a:ext>
                </a:extLst>
              </p:cNvPr>
              <p:cNvSpPr>
                <a:spLocks/>
              </p:cNvSpPr>
              <p:nvPr/>
            </p:nvSpPr>
            <p:spPr bwMode="auto">
              <a:xfrm>
                <a:off x="5485910" y="4200791"/>
                <a:ext cx="225336" cy="673741"/>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a:extLst>
                  <a:ext uri="{FF2B5EF4-FFF2-40B4-BE49-F238E27FC236}">
                    <a16:creationId xmlns:a16="http://schemas.microsoft.com/office/drawing/2014/main" id="{7F450AF5-5FEA-4DAA-8C1D-89EAD1C7D5D5}"/>
                  </a:ext>
                </a:extLst>
              </p:cNvPr>
              <p:cNvSpPr>
                <a:spLocks/>
              </p:cNvSpPr>
              <p:nvPr/>
            </p:nvSpPr>
            <p:spPr bwMode="auto">
              <a:xfrm>
                <a:off x="5616845" y="4167132"/>
                <a:ext cx="240701" cy="161720"/>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a:extLst>
                  <a:ext uri="{FF2B5EF4-FFF2-40B4-BE49-F238E27FC236}">
                    <a16:creationId xmlns:a16="http://schemas.microsoft.com/office/drawing/2014/main" id="{47D1D300-95BD-4A1E-BDB2-683A78B77F6D}"/>
                  </a:ext>
                </a:extLst>
              </p:cNvPr>
              <p:cNvSpPr>
                <a:spLocks/>
              </p:cNvSpPr>
              <p:nvPr/>
            </p:nvSpPr>
            <p:spPr bwMode="auto">
              <a:xfrm>
                <a:off x="5629280" y="4167132"/>
                <a:ext cx="228265" cy="10683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a:extLst>
                  <a:ext uri="{FF2B5EF4-FFF2-40B4-BE49-F238E27FC236}">
                    <a16:creationId xmlns:a16="http://schemas.microsoft.com/office/drawing/2014/main" id="{15DAFBAE-C9F3-41AD-8A31-C3FA6807CEC3}"/>
                  </a:ext>
                </a:extLst>
              </p:cNvPr>
              <p:cNvSpPr>
                <a:spLocks/>
              </p:cNvSpPr>
              <p:nvPr/>
            </p:nvSpPr>
            <p:spPr bwMode="auto">
              <a:xfrm>
                <a:off x="5626351" y="4160499"/>
                <a:ext cx="243630" cy="80584"/>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a:extLst>
                  <a:ext uri="{FF2B5EF4-FFF2-40B4-BE49-F238E27FC236}">
                    <a16:creationId xmlns:a16="http://schemas.microsoft.com/office/drawing/2014/main" id="{0D7237DA-653C-4E5C-9CE8-0978F1A8ED51}"/>
                  </a:ext>
                </a:extLst>
              </p:cNvPr>
              <p:cNvSpPr>
                <a:spLocks/>
              </p:cNvSpPr>
              <p:nvPr/>
            </p:nvSpPr>
            <p:spPr bwMode="auto">
              <a:xfrm>
                <a:off x="5604409" y="4252690"/>
                <a:ext cx="244349" cy="79865"/>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a:extLst>
                  <a:ext uri="{FF2B5EF4-FFF2-40B4-BE49-F238E27FC236}">
                    <a16:creationId xmlns:a16="http://schemas.microsoft.com/office/drawing/2014/main" id="{4614770E-E22D-451E-8387-7476ED562B41}"/>
                  </a:ext>
                </a:extLst>
              </p:cNvPr>
              <p:cNvSpPr>
                <a:spLocks/>
              </p:cNvSpPr>
              <p:nvPr/>
            </p:nvSpPr>
            <p:spPr bwMode="auto">
              <a:xfrm>
                <a:off x="6376144" y="3457797"/>
                <a:ext cx="158072" cy="233903"/>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a:extLst>
                  <a:ext uri="{FF2B5EF4-FFF2-40B4-BE49-F238E27FC236}">
                    <a16:creationId xmlns:a16="http://schemas.microsoft.com/office/drawing/2014/main" id="{106FA467-FA03-4FCF-BE63-33EA80152DCC}"/>
                  </a:ext>
                </a:extLst>
              </p:cNvPr>
              <p:cNvSpPr/>
              <p:nvPr/>
            </p:nvSpPr>
            <p:spPr>
              <a:xfrm>
                <a:off x="6179829" y="3608840"/>
                <a:ext cx="527311" cy="527341"/>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6" name="Google Shape;826;p31">
                <a:extLst>
                  <a:ext uri="{FF2B5EF4-FFF2-40B4-BE49-F238E27FC236}">
                    <a16:creationId xmlns:a16="http://schemas.microsoft.com/office/drawing/2014/main" id="{8EBD843F-1941-404B-AF4D-B342D0CAF50F}"/>
                  </a:ext>
                </a:extLst>
              </p:cNvPr>
              <p:cNvSpPr/>
              <p:nvPr/>
            </p:nvSpPr>
            <p:spPr>
              <a:xfrm>
                <a:off x="6242904" y="3659304"/>
                <a:ext cx="204366"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207" name="Google Shape;827;p31">
                <a:extLst>
                  <a:ext uri="{FF2B5EF4-FFF2-40B4-BE49-F238E27FC236}">
                    <a16:creationId xmlns:a16="http://schemas.microsoft.com/office/drawing/2014/main" id="{816F141C-E21A-452F-A0D1-D76AECAB7684}"/>
                  </a:ext>
                </a:extLst>
              </p:cNvPr>
              <p:cNvSpPr/>
              <p:nvPr/>
            </p:nvSpPr>
            <p:spPr>
              <a:xfrm>
                <a:off x="6189921" y="3719860"/>
                <a:ext cx="517219" cy="41632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98" name="Google Shape;828;p31">
              <a:extLst>
                <a:ext uri="{FF2B5EF4-FFF2-40B4-BE49-F238E27FC236}">
                  <a16:creationId xmlns:a16="http://schemas.microsoft.com/office/drawing/2014/main" id="{B092ADFD-BA2B-431D-B9AB-0AE95E2827ED}"/>
                </a:ext>
              </a:extLst>
            </p:cNvPr>
            <p:cNvSpPr>
              <a:spLocks/>
            </p:cNvSpPr>
            <p:nvPr/>
          </p:nvSpPr>
          <p:spPr bwMode="auto">
            <a:xfrm>
              <a:off x="5641385" y="4715193"/>
              <a:ext cx="204624" cy="152288"/>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a:extLst>
                <a:ext uri="{FF2B5EF4-FFF2-40B4-BE49-F238E27FC236}">
                  <a16:creationId xmlns:a16="http://schemas.microsoft.com/office/drawing/2014/main" id="{4D28A0CE-BE85-4C29-85B3-BF259B2A111E}"/>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a:extLst>
                <a:ext uri="{FF2B5EF4-FFF2-40B4-BE49-F238E27FC236}">
                  <a16:creationId xmlns:a16="http://schemas.microsoft.com/office/drawing/2014/main" id="{CDD5390C-7D57-4689-B3ED-512D92BEFF34}"/>
                </a:ext>
              </a:extLst>
            </p:cNvPr>
            <p:cNvSpPr>
              <a:spLocks/>
            </p:cNvSpPr>
            <p:nvPr/>
          </p:nvSpPr>
          <p:spPr bwMode="auto">
            <a:xfrm>
              <a:off x="5767676" y="4250752"/>
              <a:ext cx="622196" cy="512492"/>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a:extLst>
                <a:ext uri="{FF2B5EF4-FFF2-40B4-BE49-F238E27FC236}">
                  <a16:creationId xmlns:a16="http://schemas.microsoft.com/office/drawing/2014/main" id="{B7CFC063-99C3-4541-848C-F3C90E303C94}"/>
                </a:ext>
              </a:extLst>
            </p:cNvPr>
            <p:cNvSpPr>
              <a:spLocks/>
            </p:cNvSpPr>
            <p:nvPr/>
          </p:nvSpPr>
          <p:spPr bwMode="auto">
            <a:xfrm>
              <a:off x="5802121" y="4428136"/>
              <a:ext cx="435338" cy="335107"/>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a:extLst>
                <a:ext uri="{FF2B5EF4-FFF2-40B4-BE49-F238E27FC236}">
                  <a16:creationId xmlns:a16="http://schemas.microsoft.com/office/drawing/2014/main" id="{66360FB5-98AF-41D8-8D80-203B1CBEA775}"/>
                </a:ext>
              </a:extLst>
            </p:cNvPr>
            <p:cNvSpPr>
              <a:spLocks/>
            </p:cNvSpPr>
            <p:nvPr/>
          </p:nvSpPr>
          <p:spPr bwMode="auto">
            <a:xfrm>
              <a:off x="5993172" y="3849238"/>
              <a:ext cx="435338" cy="325727"/>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a:extLst>
                <a:ext uri="{FF2B5EF4-FFF2-40B4-BE49-F238E27FC236}">
                  <a16:creationId xmlns:a16="http://schemas.microsoft.com/office/drawing/2014/main" id="{914C5D43-2BA0-4B41-A64A-182BE9612AF5}"/>
                </a:ext>
              </a:extLst>
            </p:cNvPr>
            <p:cNvSpPr>
              <a:spLocks/>
            </p:cNvSpPr>
            <p:nvPr/>
          </p:nvSpPr>
          <p:spPr bwMode="auto">
            <a:xfrm>
              <a:off x="6106945" y="3870700"/>
              <a:ext cx="178533" cy="304824"/>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a:extLst>
                <a:ext uri="{FF2B5EF4-FFF2-40B4-BE49-F238E27FC236}">
                  <a16:creationId xmlns:a16="http://schemas.microsoft.com/office/drawing/2014/main" id="{46EC6602-331B-4F68-B092-0164E087F507}"/>
                </a:ext>
              </a:extLst>
            </p:cNvPr>
            <p:cNvSpPr>
              <a:spLocks/>
            </p:cNvSpPr>
            <p:nvPr/>
          </p:nvSpPr>
          <p:spPr bwMode="auto">
            <a:xfrm>
              <a:off x="6175836" y="3779880"/>
              <a:ext cx="439532" cy="506031"/>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a:extLst>
                <a:ext uri="{FF2B5EF4-FFF2-40B4-BE49-F238E27FC236}">
                  <a16:creationId xmlns:a16="http://schemas.microsoft.com/office/drawing/2014/main" id="{6607A06A-FC82-4549-8C6C-F1AC4F479B6B}"/>
                </a:ext>
              </a:extLst>
            </p:cNvPr>
            <p:cNvSpPr>
              <a:spLocks/>
            </p:cNvSpPr>
            <p:nvPr/>
          </p:nvSpPr>
          <p:spPr bwMode="auto">
            <a:xfrm>
              <a:off x="6446215" y="3823706"/>
              <a:ext cx="169153" cy="460404"/>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a:extLst>
                <a:ext uri="{FF2B5EF4-FFF2-40B4-BE49-F238E27FC236}">
                  <a16:creationId xmlns:a16="http://schemas.microsoft.com/office/drawing/2014/main" id="{AFA89F02-A53D-4807-8472-BB8CBEC14460}"/>
                </a:ext>
              </a:extLst>
            </p:cNvPr>
            <p:cNvSpPr>
              <a:spLocks/>
            </p:cNvSpPr>
            <p:nvPr/>
          </p:nvSpPr>
          <p:spPr bwMode="auto">
            <a:xfrm>
              <a:off x="6123655" y="4195040"/>
              <a:ext cx="501093" cy="361229"/>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a:extLst>
                <a:ext uri="{FF2B5EF4-FFF2-40B4-BE49-F238E27FC236}">
                  <a16:creationId xmlns:a16="http://schemas.microsoft.com/office/drawing/2014/main" id="{3155F1F5-7718-4AE7-9E68-F113EEF59BBF}"/>
                </a:ext>
              </a:extLst>
            </p:cNvPr>
            <p:cNvSpPr>
              <a:spLocks/>
            </p:cNvSpPr>
            <p:nvPr/>
          </p:nvSpPr>
          <p:spPr bwMode="auto">
            <a:xfrm>
              <a:off x="6319893" y="3623306"/>
              <a:ext cx="143063" cy="253078"/>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a:extLst>
                <a:ext uri="{FF2B5EF4-FFF2-40B4-BE49-F238E27FC236}">
                  <a16:creationId xmlns:a16="http://schemas.microsoft.com/office/drawing/2014/main" id="{BF447615-A1BA-4B77-9031-8C291D652158}"/>
                </a:ext>
              </a:extLst>
            </p:cNvPr>
            <p:cNvSpPr>
              <a:spLocks/>
            </p:cNvSpPr>
            <p:nvPr/>
          </p:nvSpPr>
          <p:spPr bwMode="auto">
            <a:xfrm>
              <a:off x="5802125" y="4764263"/>
              <a:ext cx="234920" cy="138872"/>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a:extLst>
                <a:ext uri="{FF2B5EF4-FFF2-40B4-BE49-F238E27FC236}">
                  <a16:creationId xmlns:a16="http://schemas.microsoft.com/office/drawing/2014/main" id="{ABB6F45B-8973-47B1-B40B-E56067B1A876}"/>
                </a:ext>
              </a:extLst>
            </p:cNvPr>
            <p:cNvSpPr>
              <a:spLocks/>
            </p:cNvSpPr>
            <p:nvPr/>
          </p:nvSpPr>
          <p:spPr bwMode="auto">
            <a:xfrm>
              <a:off x="5950371" y="4370395"/>
              <a:ext cx="674377" cy="45757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a:extLst>
                <a:ext uri="{FF2B5EF4-FFF2-40B4-BE49-F238E27FC236}">
                  <a16:creationId xmlns:a16="http://schemas.microsoft.com/office/drawing/2014/main" id="{BDF73FF6-2492-4EBF-BA8C-0C43524CCE5F}"/>
                </a:ext>
              </a:extLst>
            </p:cNvPr>
            <p:cNvSpPr>
              <a:spLocks/>
            </p:cNvSpPr>
            <p:nvPr/>
          </p:nvSpPr>
          <p:spPr bwMode="auto">
            <a:xfrm>
              <a:off x="6428479" y="4371762"/>
              <a:ext cx="196269" cy="273515"/>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a:extLst>
                <a:ext uri="{FF2B5EF4-FFF2-40B4-BE49-F238E27FC236}">
                  <a16:creationId xmlns:a16="http://schemas.microsoft.com/office/drawing/2014/main" id="{0DE13876-82A2-4D97-927C-658B932931E0}"/>
                </a:ext>
              </a:extLst>
            </p:cNvPr>
            <p:cNvSpPr>
              <a:spLocks/>
            </p:cNvSpPr>
            <p:nvPr/>
          </p:nvSpPr>
          <p:spPr bwMode="auto">
            <a:xfrm>
              <a:off x="6476498" y="3874086"/>
              <a:ext cx="226552" cy="54050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a:extLst>
                <a:ext uri="{FF2B5EF4-FFF2-40B4-BE49-F238E27FC236}">
                  <a16:creationId xmlns:a16="http://schemas.microsoft.com/office/drawing/2014/main" id="{D2AA619B-998D-4567-8DB2-46D30D319647}"/>
                </a:ext>
              </a:extLst>
            </p:cNvPr>
            <p:cNvSpPr>
              <a:spLocks/>
            </p:cNvSpPr>
            <p:nvPr/>
          </p:nvSpPr>
          <p:spPr bwMode="auto">
            <a:xfrm>
              <a:off x="6645590" y="4402045"/>
              <a:ext cx="148281" cy="9501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a:extLst>
                <a:ext uri="{FF2B5EF4-FFF2-40B4-BE49-F238E27FC236}">
                  <a16:creationId xmlns:a16="http://schemas.microsoft.com/office/drawing/2014/main" id="{E52E11AF-FDB5-4412-8BAD-21A813BCBBB1}"/>
                </a:ext>
              </a:extLst>
            </p:cNvPr>
            <p:cNvSpPr>
              <a:spLocks/>
            </p:cNvSpPr>
            <p:nvPr/>
          </p:nvSpPr>
          <p:spPr bwMode="auto">
            <a:xfrm>
              <a:off x="6454570" y="3753790"/>
              <a:ext cx="4193" cy="26122"/>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a:extLst>
                <a:ext uri="{FF2B5EF4-FFF2-40B4-BE49-F238E27FC236}">
                  <a16:creationId xmlns:a16="http://schemas.microsoft.com/office/drawing/2014/main" id="{DE1A52F7-33D5-4079-816F-B6A2C93F55C2}"/>
                </a:ext>
              </a:extLst>
            </p:cNvPr>
            <p:cNvSpPr>
              <a:spLocks/>
            </p:cNvSpPr>
            <p:nvPr/>
          </p:nvSpPr>
          <p:spPr bwMode="auto">
            <a:xfrm>
              <a:off x="6458732" y="3779880"/>
              <a:ext cx="31" cy="31"/>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a:extLst>
                <a:ext uri="{FF2B5EF4-FFF2-40B4-BE49-F238E27FC236}">
                  <a16:creationId xmlns:a16="http://schemas.microsoft.com/office/drawing/2014/main" id="{00653177-C044-403C-8F02-B2AE41A7AD7A}"/>
                </a:ext>
              </a:extLst>
            </p:cNvPr>
            <p:cNvSpPr>
              <a:spLocks/>
            </p:cNvSpPr>
            <p:nvPr/>
          </p:nvSpPr>
          <p:spPr bwMode="auto">
            <a:xfrm>
              <a:off x="6328248" y="3762114"/>
              <a:ext cx="4224" cy="2195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a:extLst>
                <a:ext uri="{FF2B5EF4-FFF2-40B4-BE49-F238E27FC236}">
                  <a16:creationId xmlns:a16="http://schemas.microsoft.com/office/drawing/2014/main" id="{6F7CB260-CB65-4A05-8178-86567877632B}"/>
                </a:ext>
              </a:extLst>
            </p:cNvPr>
            <p:cNvSpPr>
              <a:spLocks/>
            </p:cNvSpPr>
            <p:nvPr/>
          </p:nvSpPr>
          <p:spPr bwMode="auto">
            <a:xfrm>
              <a:off x="6328248" y="3753790"/>
              <a:ext cx="130515" cy="56374"/>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a:extLst>
                <a:ext uri="{FF2B5EF4-FFF2-40B4-BE49-F238E27FC236}">
                  <a16:creationId xmlns:a16="http://schemas.microsoft.com/office/drawing/2014/main" id="{58315CC8-6DCC-4A95-B4EB-FF2D33A8FCE5}"/>
                </a:ext>
              </a:extLst>
            </p:cNvPr>
            <p:cNvSpPr>
              <a:spLocks/>
            </p:cNvSpPr>
            <p:nvPr/>
          </p:nvSpPr>
          <p:spPr bwMode="auto">
            <a:xfrm>
              <a:off x="5797959" y="2518871"/>
              <a:ext cx="1226595" cy="1243460"/>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a:extLst>
                <a:ext uri="{FF2B5EF4-FFF2-40B4-BE49-F238E27FC236}">
                  <a16:creationId xmlns:a16="http://schemas.microsoft.com/office/drawing/2014/main" id="{0F18D44A-5F5D-49CE-91E7-8F612FD7AEE9}"/>
                </a:ext>
              </a:extLst>
            </p:cNvPr>
            <p:cNvSpPr>
              <a:spLocks/>
            </p:cNvSpPr>
            <p:nvPr/>
          </p:nvSpPr>
          <p:spPr bwMode="auto">
            <a:xfrm>
              <a:off x="5854333" y="3348735"/>
              <a:ext cx="1026164" cy="330945"/>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a:extLst>
                <a:ext uri="{FF2B5EF4-FFF2-40B4-BE49-F238E27FC236}">
                  <a16:creationId xmlns:a16="http://schemas.microsoft.com/office/drawing/2014/main" id="{7A88A0AB-464B-4E92-BA46-9115E15EC3C5}"/>
                </a:ext>
              </a:extLst>
            </p:cNvPr>
            <p:cNvSpPr>
              <a:spLocks/>
            </p:cNvSpPr>
            <p:nvPr/>
          </p:nvSpPr>
          <p:spPr bwMode="auto">
            <a:xfrm>
              <a:off x="5854333" y="3127432"/>
              <a:ext cx="1122202" cy="552249"/>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a:extLst>
                <a:ext uri="{FF2B5EF4-FFF2-40B4-BE49-F238E27FC236}">
                  <a16:creationId xmlns:a16="http://schemas.microsoft.com/office/drawing/2014/main" id="{D5899544-FD0E-4D55-9DA5-735487135777}"/>
                </a:ext>
              </a:extLst>
            </p:cNvPr>
            <p:cNvSpPr/>
            <p:nvPr/>
          </p:nvSpPr>
          <p:spPr>
            <a:xfrm>
              <a:off x="5641385" y="2381306"/>
              <a:ext cx="1491746"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851;p31">
              <a:extLst>
                <a:ext uri="{FF2B5EF4-FFF2-40B4-BE49-F238E27FC236}">
                  <a16:creationId xmlns:a16="http://schemas.microsoft.com/office/drawing/2014/main" id="{798052F8-518C-4A47-AD9B-03239D12A7A4}"/>
                </a:ext>
              </a:extLst>
            </p:cNvPr>
            <p:cNvSpPr>
              <a:spLocks/>
            </p:cNvSpPr>
            <p:nvPr/>
          </p:nvSpPr>
          <p:spPr bwMode="auto">
            <a:xfrm>
              <a:off x="5715495" y="3061677"/>
              <a:ext cx="8386" cy="5249"/>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a:extLst>
                <a:ext uri="{FF2B5EF4-FFF2-40B4-BE49-F238E27FC236}">
                  <a16:creationId xmlns:a16="http://schemas.microsoft.com/office/drawing/2014/main" id="{3421DD17-8EA5-4C62-9783-170767E0926A}"/>
                </a:ext>
              </a:extLst>
            </p:cNvPr>
            <p:cNvSpPr>
              <a:spLocks/>
            </p:cNvSpPr>
            <p:nvPr/>
          </p:nvSpPr>
          <p:spPr bwMode="auto">
            <a:xfrm>
              <a:off x="6324086" y="3197379"/>
              <a:ext cx="96069" cy="5224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a:extLst>
                <a:ext uri="{FF2B5EF4-FFF2-40B4-BE49-F238E27FC236}">
                  <a16:creationId xmlns:a16="http://schemas.microsoft.com/office/drawing/2014/main" id="{BE97240E-FF54-47E4-ABA6-A318E8583FFD}"/>
                </a:ext>
              </a:extLst>
            </p:cNvPr>
            <p:cNvSpPr>
              <a:spLocks/>
            </p:cNvSpPr>
            <p:nvPr/>
          </p:nvSpPr>
          <p:spPr bwMode="auto">
            <a:xfrm>
              <a:off x="6420124" y="3127432"/>
              <a:ext cx="221334" cy="78334"/>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a:extLst>
                <a:ext uri="{FF2B5EF4-FFF2-40B4-BE49-F238E27FC236}">
                  <a16:creationId xmlns:a16="http://schemas.microsoft.com/office/drawing/2014/main" id="{79D6FA03-912E-4BB1-A595-07A9733F7A8B}"/>
                </a:ext>
              </a:extLst>
            </p:cNvPr>
            <p:cNvSpPr>
              <a:spLocks/>
            </p:cNvSpPr>
            <p:nvPr/>
          </p:nvSpPr>
          <p:spPr bwMode="auto">
            <a:xfrm>
              <a:off x="6119462" y="3187999"/>
              <a:ext cx="126353" cy="61623"/>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a:extLst>
                <a:ext uri="{FF2B5EF4-FFF2-40B4-BE49-F238E27FC236}">
                  <a16:creationId xmlns:a16="http://schemas.microsoft.com/office/drawing/2014/main" id="{6E3163EC-D7AB-4A6B-A107-A85CE224184D}"/>
                </a:ext>
              </a:extLst>
            </p:cNvPr>
            <p:cNvSpPr>
              <a:spLocks/>
            </p:cNvSpPr>
            <p:nvPr/>
          </p:nvSpPr>
          <p:spPr bwMode="auto">
            <a:xfrm>
              <a:off x="5854333" y="3344573"/>
              <a:ext cx="31" cy="4193"/>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a:extLst>
                <a:ext uri="{FF2B5EF4-FFF2-40B4-BE49-F238E27FC236}">
                  <a16:creationId xmlns:a16="http://schemas.microsoft.com/office/drawing/2014/main" id="{C51750FD-928B-4303-B05D-3FA344E3A752}"/>
                </a:ext>
              </a:extLst>
            </p:cNvPr>
            <p:cNvSpPr>
              <a:spLocks/>
            </p:cNvSpPr>
            <p:nvPr/>
          </p:nvSpPr>
          <p:spPr bwMode="auto">
            <a:xfrm>
              <a:off x="5854333" y="3276272"/>
              <a:ext cx="43639" cy="7249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a:extLst>
                <a:ext uri="{FF2B5EF4-FFF2-40B4-BE49-F238E27FC236}">
                  <a16:creationId xmlns:a16="http://schemas.microsoft.com/office/drawing/2014/main" id="{0A28A780-B7C1-4093-82E1-5B456446A06A}"/>
                </a:ext>
              </a:extLst>
            </p:cNvPr>
            <p:cNvSpPr>
              <a:spLocks/>
            </p:cNvSpPr>
            <p:nvPr/>
          </p:nvSpPr>
          <p:spPr bwMode="auto">
            <a:xfrm>
              <a:off x="5659120" y="3179644"/>
              <a:ext cx="1465664" cy="208817"/>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a:extLst>
                <a:ext uri="{FF2B5EF4-FFF2-40B4-BE49-F238E27FC236}">
                  <a16:creationId xmlns:a16="http://schemas.microsoft.com/office/drawing/2014/main" id="{192D555E-68F3-4003-823C-EAB23DC03790}"/>
                </a:ext>
              </a:extLst>
            </p:cNvPr>
            <p:cNvSpPr>
              <a:spLocks/>
            </p:cNvSpPr>
            <p:nvPr/>
          </p:nvSpPr>
          <p:spPr bwMode="auto">
            <a:xfrm>
              <a:off x="6968149" y="3384237"/>
              <a:ext cx="31" cy="31"/>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a:extLst>
                <a:ext uri="{FF2B5EF4-FFF2-40B4-BE49-F238E27FC236}">
                  <a16:creationId xmlns:a16="http://schemas.microsoft.com/office/drawing/2014/main" id="{70E1504B-970C-4B91-AE42-56FD39852BE3}"/>
                </a:ext>
              </a:extLst>
            </p:cNvPr>
            <p:cNvSpPr>
              <a:spLocks/>
            </p:cNvSpPr>
            <p:nvPr/>
          </p:nvSpPr>
          <p:spPr bwMode="auto">
            <a:xfrm>
              <a:off x="6880497" y="3314289"/>
              <a:ext cx="87683" cy="69978"/>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a:extLst>
                <a:ext uri="{FF2B5EF4-FFF2-40B4-BE49-F238E27FC236}">
                  <a16:creationId xmlns:a16="http://schemas.microsoft.com/office/drawing/2014/main" id="{F4E35C0A-919D-43B6-B215-A1F4A458F69B}"/>
                </a:ext>
              </a:extLst>
            </p:cNvPr>
            <p:cNvSpPr/>
            <p:nvPr/>
          </p:nvSpPr>
          <p:spPr>
            <a:xfrm>
              <a:off x="5658841" y="2836791"/>
              <a:ext cx="1466354"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1" name="Google Shape;861;p31">
              <a:extLst>
                <a:ext uri="{FF2B5EF4-FFF2-40B4-BE49-F238E27FC236}">
                  <a16:creationId xmlns:a16="http://schemas.microsoft.com/office/drawing/2014/main" id="{8DDFE96C-822E-4B7C-A391-C4FDA1EABC99}"/>
                </a:ext>
              </a:extLst>
            </p:cNvPr>
            <p:cNvSpPr>
              <a:spLocks/>
            </p:cNvSpPr>
            <p:nvPr/>
          </p:nvSpPr>
          <p:spPr bwMode="auto">
            <a:xfrm>
              <a:off x="6133036" y="3492792"/>
              <a:ext cx="178533" cy="122190"/>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a:extLst>
                <a:ext uri="{FF2B5EF4-FFF2-40B4-BE49-F238E27FC236}">
                  <a16:creationId xmlns:a16="http://schemas.microsoft.com/office/drawing/2014/main" id="{E65C92CD-1A20-466A-9AE4-FC7FC9F6A754}"/>
                </a:ext>
              </a:extLst>
            </p:cNvPr>
            <p:cNvSpPr>
              <a:spLocks/>
            </p:cNvSpPr>
            <p:nvPr/>
          </p:nvSpPr>
          <p:spPr bwMode="auto">
            <a:xfrm>
              <a:off x="6337660" y="3256735"/>
              <a:ext cx="234908" cy="209376"/>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a:extLst>
                <a:ext uri="{FF2B5EF4-FFF2-40B4-BE49-F238E27FC236}">
                  <a16:creationId xmlns:a16="http://schemas.microsoft.com/office/drawing/2014/main" id="{0D41A85C-CABF-42D0-B6F9-C39A6B1958C7}"/>
                </a:ext>
              </a:extLst>
            </p:cNvPr>
            <p:cNvSpPr/>
            <p:nvPr/>
          </p:nvSpPr>
          <p:spPr>
            <a:xfrm>
              <a:off x="6384084" y="3439871"/>
              <a:ext cx="266610"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4" name="Google Shape;864;p31">
              <a:extLst>
                <a:ext uri="{FF2B5EF4-FFF2-40B4-BE49-F238E27FC236}">
                  <a16:creationId xmlns:a16="http://schemas.microsoft.com/office/drawing/2014/main" id="{1C85EB03-BF01-41AC-A2B4-A0E0948900C0}"/>
                </a:ext>
              </a:extLst>
            </p:cNvPr>
            <p:cNvSpPr>
              <a:spLocks/>
            </p:cNvSpPr>
            <p:nvPr/>
          </p:nvSpPr>
          <p:spPr bwMode="auto">
            <a:xfrm>
              <a:off x="5893997" y="3288416"/>
              <a:ext cx="217172" cy="19291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a:extLst>
                <a:ext uri="{FF2B5EF4-FFF2-40B4-BE49-F238E27FC236}">
                  <a16:creationId xmlns:a16="http://schemas.microsoft.com/office/drawing/2014/main" id="{5C9C1DC6-7255-436B-A4C5-4F57CDFB810F}"/>
                </a:ext>
              </a:extLst>
            </p:cNvPr>
            <p:cNvSpPr/>
            <p:nvPr/>
          </p:nvSpPr>
          <p:spPr>
            <a:xfrm>
              <a:off x="5881016" y="3458916"/>
              <a:ext cx="180914"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866;p31">
              <a:extLst>
                <a:ext uri="{FF2B5EF4-FFF2-40B4-BE49-F238E27FC236}">
                  <a16:creationId xmlns:a16="http://schemas.microsoft.com/office/drawing/2014/main" id="{7276C362-7C3A-4EB9-8D36-E70C3C7D5AD7}"/>
                </a:ext>
              </a:extLst>
            </p:cNvPr>
            <p:cNvSpPr>
              <a:spLocks/>
            </p:cNvSpPr>
            <p:nvPr/>
          </p:nvSpPr>
          <p:spPr bwMode="auto">
            <a:xfrm>
              <a:off x="5858495" y="3818488"/>
              <a:ext cx="248481" cy="358775"/>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a:extLst>
                <a:ext uri="{FF2B5EF4-FFF2-40B4-BE49-F238E27FC236}">
                  <a16:creationId xmlns:a16="http://schemas.microsoft.com/office/drawing/2014/main" id="{41259F04-C0F5-41C3-BDB4-776C84CD0D4F}"/>
                </a:ext>
              </a:extLst>
            </p:cNvPr>
            <p:cNvSpPr>
              <a:spLocks/>
            </p:cNvSpPr>
            <p:nvPr/>
          </p:nvSpPr>
          <p:spPr bwMode="auto">
            <a:xfrm>
              <a:off x="5858495" y="3818488"/>
              <a:ext cx="248481" cy="357036"/>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a:extLst>
                <a:ext uri="{FF2B5EF4-FFF2-40B4-BE49-F238E27FC236}">
                  <a16:creationId xmlns:a16="http://schemas.microsoft.com/office/drawing/2014/main" id="{14887A37-653D-479F-B166-0FCEE453290E}"/>
                </a:ext>
              </a:extLst>
            </p:cNvPr>
            <p:cNvSpPr>
              <a:spLocks/>
            </p:cNvSpPr>
            <p:nvPr/>
          </p:nvSpPr>
          <p:spPr bwMode="auto">
            <a:xfrm>
              <a:off x="6106945" y="3980311"/>
              <a:ext cx="31" cy="138870"/>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a:extLst>
                <a:ext uri="{FF2B5EF4-FFF2-40B4-BE49-F238E27FC236}">
                  <a16:creationId xmlns:a16="http://schemas.microsoft.com/office/drawing/2014/main" id="{B6C86D47-7B5E-4670-98D1-0A1827F9FB8D}"/>
                </a:ext>
              </a:extLst>
            </p:cNvPr>
            <p:cNvSpPr>
              <a:spLocks/>
            </p:cNvSpPr>
            <p:nvPr/>
          </p:nvSpPr>
          <p:spPr bwMode="auto">
            <a:xfrm>
              <a:off x="6080855" y="3827899"/>
              <a:ext cx="26122" cy="12548"/>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a:extLst>
                <a:ext uri="{FF2B5EF4-FFF2-40B4-BE49-F238E27FC236}">
                  <a16:creationId xmlns:a16="http://schemas.microsoft.com/office/drawing/2014/main" id="{02568405-94C1-4679-9B9E-F0C948B34359}"/>
                </a:ext>
              </a:extLst>
            </p:cNvPr>
            <p:cNvSpPr>
              <a:spLocks/>
            </p:cNvSpPr>
            <p:nvPr/>
          </p:nvSpPr>
          <p:spPr bwMode="auto">
            <a:xfrm>
              <a:off x="5858495" y="3827899"/>
              <a:ext cx="248481" cy="347625"/>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a:extLst>
                <a:ext uri="{FF2B5EF4-FFF2-40B4-BE49-F238E27FC236}">
                  <a16:creationId xmlns:a16="http://schemas.microsoft.com/office/drawing/2014/main" id="{96E63A97-5BD9-46D6-AFA0-0B7F7BE997ED}"/>
                </a:ext>
              </a:extLst>
            </p:cNvPr>
            <p:cNvSpPr>
              <a:spLocks/>
            </p:cNvSpPr>
            <p:nvPr/>
          </p:nvSpPr>
          <p:spPr bwMode="auto">
            <a:xfrm>
              <a:off x="5858495" y="3784042"/>
              <a:ext cx="248481" cy="69978"/>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a:extLst>
                <a:ext uri="{FF2B5EF4-FFF2-40B4-BE49-F238E27FC236}">
                  <a16:creationId xmlns:a16="http://schemas.microsoft.com/office/drawing/2014/main" id="{A715CFB9-29B1-4B50-8E15-F3BE79419790}"/>
                </a:ext>
              </a:extLst>
            </p:cNvPr>
            <p:cNvSpPr>
              <a:spLocks/>
            </p:cNvSpPr>
            <p:nvPr/>
          </p:nvSpPr>
          <p:spPr bwMode="auto">
            <a:xfrm>
              <a:off x="5872069" y="3797616"/>
              <a:ext cx="221334" cy="42832"/>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a:extLst>
                <a:ext uri="{FF2B5EF4-FFF2-40B4-BE49-F238E27FC236}">
                  <a16:creationId xmlns:a16="http://schemas.microsoft.com/office/drawing/2014/main" id="{BF3DB2B4-8859-4751-A09A-00692AB2BC98}"/>
                </a:ext>
              </a:extLst>
            </p:cNvPr>
            <p:cNvSpPr>
              <a:spLocks/>
            </p:cNvSpPr>
            <p:nvPr/>
          </p:nvSpPr>
          <p:spPr bwMode="auto">
            <a:xfrm>
              <a:off x="5888779" y="3814326"/>
              <a:ext cx="187914" cy="39695"/>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a:extLst>
                <a:ext uri="{FF2B5EF4-FFF2-40B4-BE49-F238E27FC236}">
                  <a16:creationId xmlns:a16="http://schemas.microsoft.com/office/drawing/2014/main" id="{BE0F4AB3-58E4-4F34-ABEE-6CC792CB7E34}"/>
                </a:ext>
              </a:extLst>
            </p:cNvPr>
            <p:cNvSpPr>
              <a:spLocks/>
            </p:cNvSpPr>
            <p:nvPr/>
          </p:nvSpPr>
          <p:spPr bwMode="auto">
            <a:xfrm>
              <a:off x="5737423" y="3468130"/>
              <a:ext cx="217141" cy="311781"/>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a:extLst>
                <a:ext uri="{FF2B5EF4-FFF2-40B4-BE49-F238E27FC236}">
                  <a16:creationId xmlns:a16="http://schemas.microsoft.com/office/drawing/2014/main" id="{503DE493-7DE0-4AC1-A643-131FCC92B88A}"/>
                </a:ext>
              </a:extLst>
            </p:cNvPr>
            <p:cNvSpPr>
              <a:spLocks/>
            </p:cNvSpPr>
            <p:nvPr/>
          </p:nvSpPr>
          <p:spPr bwMode="auto">
            <a:xfrm>
              <a:off x="5771869" y="3709933"/>
              <a:ext cx="143032" cy="4388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a:extLst>
                <a:ext uri="{FF2B5EF4-FFF2-40B4-BE49-F238E27FC236}">
                  <a16:creationId xmlns:a16="http://schemas.microsoft.com/office/drawing/2014/main" id="{2DC75987-817B-4401-ADB0-D0E6543163DB}"/>
                </a:ext>
              </a:extLst>
            </p:cNvPr>
            <p:cNvSpPr>
              <a:spLocks/>
            </p:cNvSpPr>
            <p:nvPr/>
          </p:nvSpPr>
          <p:spPr bwMode="auto">
            <a:xfrm>
              <a:off x="5749940" y="3583612"/>
              <a:ext cx="191051" cy="196300"/>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a:extLst>
                <a:ext uri="{FF2B5EF4-FFF2-40B4-BE49-F238E27FC236}">
                  <a16:creationId xmlns:a16="http://schemas.microsoft.com/office/drawing/2014/main" id="{6BC5D1C9-A2F3-4F03-8D5F-502C8138145B}"/>
                </a:ext>
              </a:extLst>
            </p:cNvPr>
            <p:cNvSpPr>
              <a:spLocks/>
            </p:cNvSpPr>
            <p:nvPr/>
          </p:nvSpPr>
          <p:spPr bwMode="auto">
            <a:xfrm>
              <a:off x="5984817" y="3614951"/>
              <a:ext cx="91876" cy="199406"/>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a:extLst>
                <a:ext uri="{FF2B5EF4-FFF2-40B4-BE49-F238E27FC236}">
                  <a16:creationId xmlns:a16="http://schemas.microsoft.com/office/drawing/2014/main" id="{432CBF1F-C581-4BEA-80C5-8C08FBF93F5D}"/>
                </a:ext>
              </a:extLst>
            </p:cNvPr>
            <p:cNvSpPr>
              <a:spLocks/>
            </p:cNvSpPr>
            <p:nvPr/>
          </p:nvSpPr>
          <p:spPr bwMode="auto">
            <a:xfrm>
              <a:off x="5984817" y="3645204"/>
              <a:ext cx="74140" cy="169153"/>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a:extLst>
                <a:ext uri="{FF2B5EF4-FFF2-40B4-BE49-F238E27FC236}">
                  <a16:creationId xmlns:a16="http://schemas.microsoft.com/office/drawing/2014/main" id="{60C127AA-ED2D-4CEC-B51C-1838C9E4E8DD}"/>
                </a:ext>
              </a:extLst>
            </p:cNvPr>
            <p:cNvSpPr>
              <a:spLocks/>
            </p:cNvSpPr>
            <p:nvPr/>
          </p:nvSpPr>
          <p:spPr bwMode="auto">
            <a:xfrm>
              <a:off x="5972300" y="3370663"/>
              <a:ext cx="73084" cy="78334"/>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a:extLst>
                <a:ext uri="{FF2B5EF4-FFF2-40B4-BE49-F238E27FC236}">
                  <a16:creationId xmlns:a16="http://schemas.microsoft.com/office/drawing/2014/main" id="{BAB4A10F-7E83-4853-812A-3DE6413C1128}"/>
                </a:ext>
              </a:extLst>
            </p:cNvPr>
            <p:cNvSpPr>
              <a:spLocks/>
            </p:cNvSpPr>
            <p:nvPr/>
          </p:nvSpPr>
          <p:spPr bwMode="auto">
            <a:xfrm>
              <a:off x="6398196" y="3353953"/>
              <a:ext cx="74140" cy="73115"/>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a:extLst>
                <a:ext uri="{FF2B5EF4-FFF2-40B4-BE49-F238E27FC236}">
                  <a16:creationId xmlns:a16="http://schemas.microsoft.com/office/drawing/2014/main" id="{9C4C6D4B-0412-4B6B-9287-C10DA5B61AA6}"/>
                </a:ext>
              </a:extLst>
            </p:cNvPr>
            <p:cNvSpPr/>
            <p:nvPr/>
          </p:nvSpPr>
          <p:spPr>
            <a:xfrm>
              <a:off x="5950842" y="4373059"/>
              <a:ext cx="672872"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208" name="TextBox 207">
            <a:extLst>
              <a:ext uri="{FF2B5EF4-FFF2-40B4-BE49-F238E27FC236}">
                <a16:creationId xmlns:a16="http://schemas.microsoft.com/office/drawing/2014/main" id="{D171F6BD-B74E-4A7A-9E15-A154928240AA}"/>
              </a:ext>
            </a:extLst>
          </p:cNvPr>
          <p:cNvSpPr txBox="1"/>
          <p:nvPr userDrawn="1"/>
        </p:nvSpPr>
        <p:spPr>
          <a:xfrm>
            <a:off x="4335463" y="1571625"/>
            <a:ext cx="3724275"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F79646">
                    <a:lumMod val="50000"/>
                  </a:srgbClr>
                </a:solidFill>
              </a:rPr>
              <a:t>KHÁM PHÁ</a:t>
            </a:r>
          </a:p>
        </p:txBody>
      </p:sp>
    </p:spTree>
    <p:extLst>
      <p:ext uri="{BB962C8B-B14F-4D97-AF65-F5344CB8AC3E}">
        <p14:creationId xmlns:p14="http://schemas.microsoft.com/office/powerpoint/2010/main" val="2494127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0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3DFE94AE-5855-4E77-AE48-08D2E17F0607}"/>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CAB270B7-D2CB-4698-9339-9793DFF7BDD8}"/>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1373D043-0072-41DA-A915-6FBDF8DE8D67}"/>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A2684CF6-48D3-45C1-9DA4-0E8A31A8253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CCCD4660-91D2-421E-AADB-066F8C9B151F}"/>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9E8B0C52-CF08-47AC-8108-8DBEDF8886A1}"/>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8795D164-55FF-4461-9D34-1A6E8A2DDA78}"/>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B993D976-6C7A-4ABF-8633-C4F701E0FE75}"/>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4DBFA19B-2D7B-4F33-9D1F-118447E55B89}"/>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A014AA8C-5A50-4DF5-B4C5-936617CA7872}"/>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DDD8CF1B-92C5-4F99-B27F-9634E95C8921}"/>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090C8A10-6349-4ACA-85F7-E43B9DBECB65}"/>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378CE01A-93FA-4905-A7B9-8F436E0B6CDB}"/>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A0555765-A3E7-4E97-8882-EBA51069478D}"/>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EBE960BD-AFB2-48BF-8719-D098D184A8B5}"/>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6603FA4E-18ED-4522-AB29-0070829E26E2}"/>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5138FD24-829B-4974-82BD-127F36482FE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2CFC4D3D-19FB-4A9E-860B-DAE03ABA1CAE}"/>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A9E2106E-950A-4BE3-AEC4-2FF1419B2B5D}"/>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E17B3ED2-F937-467D-83E0-101EAD1B534F}"/>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A2104030-0F2F-4920-ABD5-93EFE2ADB20D}"/>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AB05A29A-F85E-4113-9388-6B5AB40E261F}"/>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1CF4CAB9-9C60-4F24-B475-28E330DF34E7}"/>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42981322-9FA1-49AD-A623-8B666FAF529B}"/>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A3CC17D2-C5E8-40F8-A53C-2C44742D4886}"/>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88FC380F-1771-489A-987F-0A947DC7AF56}"/>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FFED5271-1197-4492-BF2C-DF9FFAD722A6}"/>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0751458E-FCE3-4990-8B86-745F3084FD2A}"/>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F193E241-F482-4B01-891D-77D881C8F4DE}"/>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F2BC88D4-7AAF-46F7-A953-05BBA7B23390}"/>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FE31998B-D697-4127-AB20-984CC49AC070}"/>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B2200DDB-7BD1-40A2-BFCE-C7654C27013F}"/>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D57DF053-F55D-45BD-9AF4-21DBD1ACE847}"/>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26CB576E-51BE-47A5-83F8-F7C10DCA6963}"/>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F4EF239A-4598-4F76-A435-601154821BE6}"/>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9245EE07-15DC-4B98-817A-5921C9B6438A}"/>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2ABB8E85-FFE7-4BEC-BB0F-BDC19B22858E}"/>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8564625F-4252-45C0-A014-0245336500E1}"/>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A2EC65ED-2582-468A-BA1F-057BE23853F6}"/>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7DFC0E55-FD29-4949-9C4C-0C76EF4C859F}"/>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18D96077-E217-4FC3-9834-0FC33C6E34A1}"/>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48E0D0E0-B736-4999-9B66-18CEA8A47A39}"/>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E741EC58-CDAA-40E3-82B7-C6A38F1773DB}"/>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14A9D30E-DE9F-4B84-82B2-7999A0E5C55C}"/>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FDB65F6E-B7DF-4067-A67F-84D407AF35AC}"/>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45A129E0-57A3-4DAB-B35B-F7B03BDEFBBA}"/>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FD08E538-B3A4-4247-AC64-84E72ADAE873}"/>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3FE981E1-1B78-42A6-9CC5-44849A23F2CC}"/>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64311CFB-13A3-494C-8344-D2BC168364CE}"/>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0122CD47-EF79-41D9-9376-A54C119550FE}"/>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2CCD878D-F667-4218-BD59-03BD7A5DA508}"/>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B2B11656-CF9F-41F4-820D-B95E03FCB739}"/>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B3604D8C-DB4F-48FD-9836-E129A73B7442}"/>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364D3F02-8D49-4B7F-BB1E-7B2D163B252D}"/>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95320C8E-CA82-4CD0-8BC3-3F1EE431EBA3}"/>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D1B1B147-2210-4DB6-B4CC-B87E16F6A1D2}"/>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BD465B44-20E1-418E-BF9A-6B55CA0EEB01}"/>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4FF78670-A41F-4EFD-AAE1-69E167445D0E}"/>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0D6C2903-186A-41F8-8831-7E574A4287BB}"/>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FCEF3D7F-23D2-47F1-9C5C-E8E72AC83FD6}"/>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02AFCFA6-3592-4671-9340-6BC3924FC8A9}"/>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1FD9D4AC-C0D8-454B-8715-CEF4750EC1C1}"/>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71DEB4B6-A4D0-484D-9D90-FC7BFA6E24F8}"/>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0E6F0F97-246F-473A-BF51-BEE7E5F416E7}"/>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DB00DBD1-9885-4BFD-8C25-3B16ED00B9C4}"/>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6D300D79-4C13-46BE-A6B7-839FC3F393BC}"/>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D7BECD71-20AD-4583-AC01-4D6BFB7DFDB7}"/>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DBAFA05F-B51E-4F48-9D9A-F3B8086783EF}"/>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3D8EC51A-0B09-4BEC-AABE-578778B042D5}"/>
              </a:ext>
            </a:extLst>
          </p:cNvPr>
          <p:cNvSpPr/>
          <p:nvPr userDrawn="1"/>
        </p:nvSpPr>
        <p:spPr>
          <a:xfrm rot="126755">
            <a:off x="3092450" y="1090613"/>
            <a:ext cx="5549900"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9B013A29-FF06-4421-85B7-863803CBA093}"/>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B039CCAC-1941-44FB-8613-9FB38168B596}"/>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631;p30">
            <a:extLst>
              <a:ext uri="{FF2B5EF4-FFF2-40B4-BE49-F238E27FC236}">
                <a16:creationId xmlns:a16="http://schemas.microsoft.com/office/drawing/2014/main" id="{21346B97-13F3-48F1-BC34-25CC0F669AFB}"/>
              </a:ext>
            </a:extLst>
          </p:cNvPr>
          <p:cNvGrpSpPr>
            <a:grpSpLocks/>
          </p:cNvGrpSpPr>
          <p:nvPr userDrawn="1"/>
        </p:nvGrpSpPr>
        <p:grpSpPr bwMode="auto">
          <a:xfrm>
            <a:off x="7672388" y="3622675"/>
            <a:ext cx="1311275" cy="2486025"/>
            <a:chOff x="961250" y="234750"/>
            <a:chExt cx="1222525" cy="2320700"/>
          </a:xfrm>
        </p:grpSpPr>
        <p:sp>
          <p:nvSpPr>
            <p:cNvPr id="74" name="Google Shape;632;p30">
              <a:extLst>
                <a:ext uri="{FF2B5EF4-FFF2-40B4-BE49-F238E27FC236}">
                  <a16:creationId xmlns:a16="http://schemas.microsoft.com/office/drawing/2014/main" id="{BE516C47-7FCA-4833-9C34-E36BB99C387E}"/>
                </a:ext>
              </a:extLst>
            </p:cNvPr>
            <p:cNvSpPr>
              <a:spLocks/>
            </p:cNvSpPr>
            <p:nvPr/>
          </p:nvSpPr>
          <p:spPr bwMode="auto">
            <a:xfrm>
              <a:off x="1529225" y="1558100"/>
              <a:ext cx="189075" cy="241150"/>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a:extLst>
                <a:ext uri="{FF2B5EF4-FFF2-40B4-BE49-F238E27FC236}">
                  <a16:creationId xmlns:a16="http://schemas.microsoft.com/office/drawing/2014/main" id="{FFD1D298-9EA9-47E8-A12A-B0A5B877EDB7}"/>
                </a:ext>
              </a:extLst>
            </p:cNvPr>
            <p:cNvSpPr>
              <a:spLocks/>
            </p:cNvSpPr>
            <p:nvPr/>
          </p:nvSpPr>
          <p:spPr bwMode="auto">
            <a:xfrm>
              <a:off x="1647700" y="1816875"/>
              <a:ext cx="206725" cy="252400"/>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a:extLst>
                <a:ext uri="{FF2B5EF4-FFF2-40B4-BE49-F238E27FC236}">
                  <a16:creationId xmlns:a16="http://schemas.microsoft.com/office/drawing/2014/main" id="{6B4FF5A8-2D2C-4C6B-B54C-2FE20F8FAE79}"/>
                </a:ext>
              </a:extLst>
            </p:cNvPr>
            <p:cNvSpPr/>
            <p:nvPr/>
          </p:nvSpPr>
          <p:spPr>
            <a:xfrm>
              <a:off x="1599153" y="1737425"/>
              <a:ext cx="164287"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77" name="Google Shape;635;p30">
              <a:extLst>
                <a:ext uri="{FF2B5EF4-FFF2-40B4-BE49-F238E27FC236}">
                  <a16:creationId xmlns:a16="http://schemas.microsoft.com/office/drawing/2014/main" id="{6AA19DF2-D48D-4973-AD7A-24D1AB65208F}"/>
                </a:ext>
              </a:extLst>
            </p:cNvPr>
            <p:cNvSpPr>
              <a:spLocks/>
            </p:cNvSpPr>
            <p:nvPr/>
          </p:nvSpPr>
          <p:spPr bwMode="auto">
            <a:xfrm>
              <a:off x="1287250" y="1496000"/>
              <a:ext cx="392400" cy="420700"/>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a:extLst>
                <a:ext uri="{FF2B5EF4-FFF2-40B4-BE49-F238E27FC236}">
                  <a16:creationId xmlns:a16="http://schemas.microsoft.com/office/drawing/2014/main" id="{10689A6A-74FB-45BE-8DD0-73655FA29016}"/>
                </a:ext>
              </a:extLst>
            </p:cNvPr>
            <p:cNvSpPr>
              <a:spLocks/>
            </p:cNvSpPr>
            <p:nvPr/>
          </p:nvSpPr>
          <p:spPr bwMode="auto">
            <a:xfrm>
              <a:off x="1567025" y="1904250"/>
              <a:ext cx="4225" cy="25"/>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a:extLst>
                <a:ext uri="{FF2B5EF4-FFF2-40B4-BE49-F238E27FC236}">
                  <a16:creationId xmlns:a16="http://schemas.microsoft.com/office/drawing/2014/main" id="{6BED152B-8703-4852-8CC3-04DDF65ACE1C}"/>
                </a:ext>
              </a:extLst>
            </p:cNvPr>
            <p:cNvSpPr>
              <a:spLocks/>
            </p:cNvSpPr>
            <p:nvPr/>
          </p:nvSpPr>
          <p:spPr bwMode="auto">
            <a:xfrm>
              <a:off x="1567025" y="1575725"/>
              <a:ext cx="7600" cy="328550"/>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a:extLst>
                <a:ext uri="{FF2B5EF4-FFF2-40B4-BE49-F238E27FC236}">
                  <a16:creationId xmlns:a16="http://schemas.microsoft.com/office/drawing/2014/main" id="{13037F0D-E129-40BA-A866-B476E6F137A0}"/>
                </a:ext>
              </a:extLst>
            </p:cNvPr>
            <p:cNvSpPr>
              <a:spLocks/>
            </p:cNvSpPr>
            <p:nvPr/>
          </p:nvSpPr>
          <p:spPr bwMode="auto">
            <a:xfrm>
              <a:off x="1462000" y="1915175"/>
              <a:ext cx="49600" cy="3400"/>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a:extLst>
                <a:ext uri="{FF2B5EF4-FFF2-40B4-BE49-F238E27FC236}">
                  <a16:creationId xmlns:a16="http://schemas.microsoft.com/office/drawing/2014/main" id="{C9DCA6FB-DF89-48FE-A348-BE9D50DB55E7}"/>
                </a:ext>
              </a:extLst>
            </p:cNvPr>
            <p:cNvSpPr>
              <a:spLocks/>
            </p:cNvSpPr>
            <p:nvPr/>
          </p:nvSpPr>
          <p:spPr bwMode="auto">
            <a:xfrm>
              <a:off x="1462000" y="1533725"/>
              <a:ext cx="73975" cy="384850"/>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a:extLst>
                <a:ext uri="{FF2B5EF4-FFF2-40B4-BE49-F238E27FC236}">
                  <a16:creationId xmlns:a16="http://schemas.microsoft.com/office/drawing/2014/main" id="{5E4BE14B-1371-4F7E-BBF2-AE64CCCA42AA}"/>
                </a:ext>
              </a:extLst>
            </p:cNvPr>
            <p:cNvSpPr>
              <a:spLocks/>
            </p:cNvSpPr>
            <p:nvPr/>
          </p:nvSpPr>
          <p:spPr bwMode="auto">
            <a:xfrm>
              <a:off x="1602325" y="1519450"/>
              <a:ext cx="3375" cy="14300"/>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a:extLst>
                <a:ext uri="{FF2B5EF4-FFF2-40B4-BE49-F238E27FC236}">
                  <a16:creationId xmlns:a16="http://schemas.microsoft.com/office/drawing/2014/main" id="{7CD87283-17D1-4D53-B32E-53FD181E63CA}"/>
                </a:ext>
              </a:extLst>
            </p:cNvPr>
            <p:cNvSpPr>
              <a:spLocks/>
            </p:cNvSpPr>
            <p:nvPr/>
          </p:nvSpPr>
          <p:spPr bwMode="auto">
            <a:xfrm>
              <a:off x="1571225" y="1533725"/>
              <a:ext cx="34475" cy="370550"/>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a:extLst>
                <a:ext uri="{FF2B5EF4-FFF2-40B4-BE49-F238E27FC236}">
                  <a16:creationId xmlns:a16="http://schemas.microsoft.com/office/drawing/2014/main" id="{F1E922EA-1C13-4EC2-9E6B-707CC0183993}"/>
                </a:ext>
              </a:extLst>
            </p:cNvPr>
            <p:cNvSpPr/>
            <p:nvPr/>
          </p:nvSpPr>
          <p:spPr>
            <a:xfrm>
              <a:off x="1517750" y="1953787"/>
              <a:ext cx="253089"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5" name="Google Shape;643;p30">
              <a:extLst>
                <a:ext uri="{FF2B5EF4-FFF2-40B4-BE49-F238E27FC236}">
                  <a16:creationId xmlns:a16="http://schemas.microsoft.com/office/drawing/2014/main" id="{5284BB11-085B-4466-B3B6-CFF70150ACA0}"/>
                </a:ext>
              </a:extLst>
            </p:cNvPr>
            <p:cNvSpPr/>
            <p:nvPr/>
          </p:nvSpPr>
          <p:spPr>
            <a:xfrm>
              <a:off x="1517750" y="2272402"/>
              <a:ext cx="85843"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644;p30">
              <a:extLst>
                <a:ext uri="{FF2B5EF4-FFF2-40B4-BE49-F238E27FC236}">
                  <a16:creationId xmlns:a16="http://schemas.microsoft.com/office/drawing/2014/main" id="{FD21B035-7320-4C18-B03D-C22DFCFFD2D8}"/>
                </a:ext>
              </a:extLst>
            </p:cNvPr>
            <p:cNvSpPr/>
            <p:nvPr/>
          </p:nvSpPr>
          <p:spPr>
            <a:xfrm>
              <a:off x="1264661" y="1989353"/>
              <a:ext cx="358173"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645;p30">
              <a:extLst>
                <a:ext uri="{FF2B5EF4-FFF2-40B4-BE49-F238E27FC236}">
                  <a16:creationId xmlns:a16="http://schemas.microsoft.com/office/drawing/2014/main" id="{F540FF0F-2019-4A2B-AFB2-889AB914B47F}"/>
                </a:ext>
              </a:extLst>
            </p:cNvPr>
            <p:cNvSpPr/>
            <p:nvPr/>
          </p:nvSpPr>
          <p:spPr>
            <a:xfrm>
              <a:off x="1273541" y="1873763"/>
              <a:ext cx="42033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8" name="Google Shape;646;p30">
              <a:extLst>
                <a:ext uri="{FF2B5EF4-FFF2-40B4-BE49-F238E27FC236}">
                  <a16:creationId xmlns:a16="http://schemas.microsoft.com/office/drawing/2014/main" id="{D7E398C3-C233-41A4-908D-4645F662B5EC}"/>
                </a:ext>
              </a:extLst>
            </p:cNvPr>
            <p:cNvSpPr/>
            <p:nvPr/>
          </p:nvSpPr>
          <p:spPr>
            <a:xfrm>
              <a:off x="1559192" y="2072341"/>
              <a:ext cx="121364"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9" name="Google Shape;647;p30">
              <a:extLst>
                <a:ext uri="{FF2B5EF4-FFF2-40B4-BE49-F238E27FC236}">
                  <a16:creationId xmlns:a16="http://schemas.microsoft.com/office/drawing/2014/main" id="{206E1D91-5F49-42BD-9711-51003C5286AB}"/>
                </a:ext>
              </a:extLst>
            </p:cNvPr>
            <p:cNvSpPr/>
            <p:nvPr/>
          </p:nvSpPr>
          <p:spPr>
            <a:xfrm>
              <a:off x="1494070" y="1995281"/>
              <a:ext cx="111004"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648;p30">
              <a:extLst>
                <a:ext uri="{FF2B5EF4-FFF2-40B4-BE49-F238E27FC236}">
                  <a16:creationId xmlns:a16="http://schemas.microsoft.com/office/drawing/2014/main" id="{AD5C9338-7E7C-460E-9324-7EB0CC3741B4}"/>
                </a:ext>
              </a:extLst>
            </p:cNvPr>
            <p:cNvSpPr/>
            <p:nvPr/>
          </p:nvSpPr>
          <p:spPr>
            <a:xfrm>
              <a:off x="1529591" y="2488764"/>
              <a:ext cx="152445"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1" name="Google Shape;649;p30">
              <a:extLst>
                <a:ext uri="{FF2B5EF4-FFF2-40B4-BE49-F238E27FC236}">
                  <a16:creationId xmlns:a16="http://schemas.microsoft.com/office/drawing/2014/main" id="{1EFC43B5-40A8-4FFE-B161-B502B783C1C8}"/>
                </a:ext>
              </a:extLst>
            </p:cNvPr>
            <p:cNvSpPr>
              <a:spLocks/>
            </p:cNvSpPr>
            <p:nvPr/>
          </p:nvSpPr>
          <p:spPr bwMode="auto">
            <a:xfrm>
              <a:off x="1500650" y="1379125"/>
              <a:ext cx="112625" cy="203350"/>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a:extLst>
                <a:ext uri="{FF2B5EF4-FFF2-40B4-BE49-F238E27FC236}">
                  <a16:creationId xmlns:a16="http://schemas.microsoft.com/office/drawing/2014/main" id="{A25E4622-0EDB-4302-AB0C-6AC1AFDEEBED}"/>
                </a:ext>
              </a:extLst>
            </p:cNvPr>
            <p:cNvSpPr>
              <a:spLocks/>
            </p:cNvSpPr>
            <p:nvPr/>
          </p:nvSpPr>
          <p:spPr bwMode="auto">
            <a:xfrm>
              <a:off x="1059550" y="406000"/>
              <a:ext cx="1015850" cy="1068100"/>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a:extLst>
                <a:ext uri="{FF2B5EF4-FFF2-40B4-BE49-F238E27FC236}">
                  <a16:creationId xmlns:a16="http://schemas.microsoft.com/office/drawing/2014/main" id="{50C8B43E-B4E9-4176-B9C6-841CDC66FCAD}"/>
                </a:ext>
              </a:extLst>
            </p:cNvPr>
            <p:cNvSpPr>
              <a:spLocks/>
            </p:cNvSpPr>
            <p:nvPr/>
          </p:nvSpPr>
          <p:spPr bwMode="auto">
            <a:xfrm>
              <a:off x="1077200" y="1176625"/>
              <a:ext cx="651175" cy="297475"/>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a:extLst>
                <a:ext uri="{FF2B5EF4-FFF2-40B4-BE49-F238E27FC236}">
                  <a16:creationId xmlns:a16="http://schemas.microsoft.com/office/drawing/2014/main" id="{9CDBCAC5-52BC-434D-BFE0-15C1DA767251}"/>
                </a:ext>
              </a:extLst>
            </p:cNvPr>
            <p:cNvSpPr>
              <a:spLocks/>
            </p:cNvSpPr>
            <p:nvPr/>
          </p:nvSpPr>
          <p:spPr bwMode="auto">
            <a:xfrm>
              <a:off x="1560325" y="1467350"/>
              <a:ext cx="48750" cy="3375"/>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a:extLst>
                <a:ext uri="{FF2B5EF4-FFF2-40B4-BE49-F238E27FC236}">
                  <a16:creationId xmlns:a16="http://schemas.microsoft.com/office/drawing/2014/main" id="{2D8BA780-E646-4267-BB05-2F83B563E07A}"/>
                </a:ext>
              </a:extLst>
            </p:cNvPr>
            <p:cNvSpPr>
              <a:spLocks/>
            </p:cNvSpPr>
            <p:nvPr/>
          </p:nvSpPr>
          <p:spPr bwMode="auto">
            <a:xfrm>
              <a:off x="1077200" y="1078325"/>
              <a:ext cx="651175" cy="395775"/>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a:extLst>
                <a:ext uri="{FF2B5EF4-FFF2-40B4-BE49-F238E27FC236}">
                  <a16:creationId xmlns:a16="http://schemas.microsoft.com/office/drawing/2014/main" id="{12717952-B15C-4277-A094-F3551E9A1926}"/>
                </a:ext>
              </a:extLst>
            </p:cNvPr>
            <p:cNvSpPr/>
            <p:nvPr/>
          </p:nvSpPr>
          <p:spPr>
            <a:xfrm>
              <a:off x="1232100" y="1481052"/>
              <a:ext cx="279731"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7" name="Google Shape;655;p30">
              <a:extLst>
                <a:ext uri="{FF2B5EF4-FFF2-40B4-BE49-F238E27FC236}">
                  <a16:creationId xmlns:a16="http://schemas.microsoft.com/office/drawing/2014/main" id="{F7919A51-41C1-4F1E-A68E-0AEA6E4A368F}"/>
                </a:ext>
              </a:extLst>
            </p:cNvPr>
            <p:cNvSpPr/>
            <p:nvPr/>
          </p:nvSpPr>
          <p:spPr>
            <a:xfrm>
              <a:off x="1235060" y="1481052"/>
              <a:ext cx="273811"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98" name="Google Shape;656;p30">
              <a:extLst>
                <a:ext uri="{FF2B5EF4-FFF2-40B4-BE49-F238E27FC236}">
                  <a16:creationId xmlns:a16="http://schemas.microsoft.com/office/drawing/2014/main" id="{63CCFC17-5595-4D89-A5DE-837CAEB83976}"/>
                </a:ext>
              </a:extLst>
            </p:cNvPr>
            <p:cNvSpPr/>
            <p:nvPr/>
          </p:nvSpPr>
          <p:spPr>
            <a:xfrm>
              <a:off x="1605073" y="1516619"/>
              <a:ext cx="158366"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657;p30">
              <a:extLst>
                <a:ext uri="{FF2B5EF4-FFF2-40B4-BE49-F238E27FC236}">
                  <a16:creationId xmlns:a16="http://schemas.microsoft.com/office/drawing/2014/main" id="{53D7829E-D381-4663-BEE1-8C56A7E6AD87}"/>
                </a:ext>
              </a:extLst>
            </p:cNvPr>
            <p:cNvSpPr>
              <a:spLocks/>
            </p:cNvSpPr>
            <p:nvPr/>
          </p:nvSpPr>
          <p:spPr bwMode="auto">
            <a:xfrm>
              <a:off x="1742650" y="1988275"/>
              <a:ext cx="25" cy="56325"/>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a:extLst>
                <a:ext uri="{FF2B5EF4-FFF2-40B4-BE49-F238E27FC236}">
                  <a16:creationId xmlns:a16="http://schemas.microsoft.com/office/drawing/2014/main" id="{EDA09B99-5ECB-4F2E-9156-14DB5B72DE12}"/>
                </a:ext>
              </a:extLst>
            </p:cNvPr>
            <p:cNvSpPr/>
            <p:nvPr/>
          </p:nvSpPr>
          <p:spPr>
            <a:xfrm>
              <a:off x="1612474" y="1526992"/>
              <a:ext cx="12876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1" name="Google Shape;659;p30">
              <a:extLst>
                <a:ext uri="{FF2B5EF4-FFF2-40B4-BE49-F238E27FC236}">
                  <a16:creationId xmlns:a16="http://schemas.microsoft.com/office/drawing/2014/main" id="{2D8E389E-3851-44B5-9600-5F10A909E7BA}"/>
                </a:ext>
              </a:extLst>
            </p:cNvPr>
            <p:cNvSpPr>
              <a:spLocks/>
            </p:cNvSpPr>
            <p:nvPr/>
          </p:nvSpPr>
          <p:spPr bwMode="auto">
            <a:xfrm>
              <a:off x="1672050" y="1203050"/>
              <a:ext cx="133625" cy="120650"/>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a:extLst>
                <a:ext uri="{FF2B5EF4-FFF2-40B4-BE49-F238E27FC236}">
                  <a16:creationId xmlns:a16="http://schemas.microsoft.com/office/drawing/2014/main" id="{5F26F1C0-C61E-4E33-B45F-698FE9A5D118}"/>
                </a:ext>
              </a:extLst>
            </p:cNvPr>
            <p:cNvSpPr>
              <a:spLocks/>
            </p:cNvSpPr>
            <p:nvPr/>
          </p:nvSpPr>
          <p:spPr bwMode="auto">
            <a:xfrm>
              <a:off x="1511575" y="981325"/>
              <a:ext cx="189075" cy="169625"/>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a:extLst>
                <a:ext uri="{FF2B5EF4-FFF2-40B4-BE49-F238E27FC236}">
                  <a16:creationId xmlns:a16="http://schemas.microsoft.com/office/drawing/2014/main" id="{06B73C2D-F782-424F-9755-5522545A0CEB}"/>
                </a:ext>
              </a:extLst>
            </p:cNvPr>
            <p:cNvSpPr/>
            <p:nvPr/>
          </p:nvSpPr>
          <p:spPr>
            <a:xfrm>
              <a:off x="1417107" y="1104642"/>
              <a:ext cx="217568"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4" name="Google Shape;662;p30">
              <a:extLst>
                <a:ext uri="{FF2B5EF4-FFF2-40B4-BE49-F238E27FC236}">
                  <a16:creationId xmlns:a16="http://schemas.microsoft.com/office/drawing/2014/main" id="{299A5178-9625-4489-B1C4-01BF4AAEAB0D}"/>
                </a:ext>
              </a:extLst>
            </p:cNvPr>
            <p:cNvSpPr>
              <a:spLocks/>
            </p:cNvSpPr>
            <p:nvPr/>
          </p:nvSpPr>
          <p:spPr bwMode="auto">
            <a:xfrm>
              <a:off x="1851025" y="1079925"/>
              <a:ext cx="161350" cy="143875"/>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a:extLst>
                <a:ext uri="{FF2B5EF4-FFF2-40B4-BE49-F238E27FC236}">
                  <a16:creationId xmlns:a16="http://schemas.microsoft.com/office/drawing/2014/main" id="{C0575B71-EF04-4663-A17C-99EFC899E5DF}"/>
                </a:ext>
              </a:extLst>
            </p:cNvPr>
            <p:cNvSpPr/>
            <p:nvPr/>
          </p:nvSpPr>
          <p:spPr>
            <a:xfrm>
              <a:off x="1861123" y="1212823"/>
              <a:ext cx="131724"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06" name="Google Shape;664;p30">
              <a:extLst>
                <a:ext uri="{FF2B5EF4-FFF2-40B4-BE49-F238E27FC236}">
                  <a16:creationId xmlns:a16="http://schemas.microsoft.com/office/drawing/2014/main" id="{142A3ACC-994C-46D6-B22C-5F62F48E6484}"/>
                </a:ext>
              </a:extLst>
            </p:cNvPr>
            <p:cNvSpPr>
              <a:spLocks/>
            </p:cNvSpPr>
            <p:nvPr/>
          </p:nvSpPr>
          <p:spPr bwMode="auto">
            <a:xfrm>
              <a:off x="1609050" y="1010500"/>
              <a:ext cx="70600" cy="61000"/>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a:extLst>
                <a:ext uri="{FF2B5EF4-FFF2-40B4-BE49-F238E27FC236}">
                  <a16:creationId xmlns:a16="http://schemas.microsoft.com/office/drawing/2014/main" id="{936ABEDD-7D34-420C-BDDA-7F1934AAD297}"/>
                </a:ext>
              </a:extLst>
            </p:cNvPr>
            <p:cNvSpPr>
              <a:spLocks/>
            </p:cNvSpPr>
            <p:nvPr/>
          </p:nvSpPr>
          <p:spPr bwMode="auto">
            <a:xfrm>
              <a:off x="1920775" y="1096000"/>
              <a:ext cx="70600" cy="61125"/>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a:extLst>
                <a:ext uri="{FF2B5EF4-FFF2-40B4-BE49-F238E27FC236}">
                  <a16:creationId xmlns:a16="http://schemas.microsoft.com/office/drawing/2014/main" id="{99F403AE-B52F-4515-A507-67F4A93AD089}"/>
                </a:ext>
              </a:extLst>
            </p:cNvPr>
            <p:cNvSpPr>
              <a:spLocks/>
            </p:cNvSpPr>
            <p:nvPr/>
          </p:nvSpPr>
          <p:spPr bwMode="auto">
            <a:xfrm>
              <a:off x="961250" y="236825"/>
              <a:ext cx="1222525" cy="946550"/>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a:extLst>
                <a:ext uri="{FF2B5EF4-FFF2-40B4-BE49-F238E27FC236}">
                  <a16:creationId xmlns:a16="http://schemas.microsoft.com/office/drawing/2014/main" id="{3E11EC8A-CAB7-4BF3-9AB5-C9C7C77C2EB3}"/>
                </a:ext>
              </a:extLst>
            </p:cNvPr>
            <p:cNvSpPr>
              <a:spLocks/>
            </p:cNvSpPr>
            <p:nvPr/>
          </p:nvSpPr>
          <p:spPr bwMode="auto">
            <a:xfrm>
              <a:off x="989800" y="234750"/>
              <a:ext cx="1193975" cy="706225"/>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a:extLst>
                <a:ext uri="{FF2B5EF4-FFF2-40B4-BE49-F238E27FC236}">
                  <a16:creationId xmlns:a16="http://schemas.microsoft.com/office/drawing/2014/main" id="{23C421B3-ED50-4303-8C65-ABF4A848CDF8}"/>
                </a:ext>
              </a:extLst>
            </p:cNvPr>
            <p:cNvSpPr>
              <a:spLocks/>
            </p:cNvSpPr>
            <p:nvPr/>
          </p:nvSpPr>
          <p:spPr bwMode="auto">
            <a:xfrm>
              <a:off x="989800" y="238125"/>
              <a:ext cx="1193975" cy="935175"/>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a:extLst>
                <a:ext uri="{FF2B5EF4-FFF2-40B4-BE49-F238E27FC236}">
                  <a16:creationId xmlns:a16="http://schemas.microsoft.com/office/drawing/2014/main" id="{142F9667-74D8-4748-AEEE-8EE4E610632F}"/>
                </a:ext>
              </a:extLst>
            </p:cNvPr>
            <p:cNvSpPr>
              <a:spLocks/>
            </p:cNvSpPr>
            <p:nvPr/>
          </p:nvSpPr>
          <p:spPr bwMode="auto">
            <a:xfrm>
              <a:off x="1070475" y="1736225"/>
              <a:ext cx="244525" cy="252075"/>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a:extLst>
                <a:ext uri="{FF2B5EF4-FFF2-40B4-BE49-F238E27FC236}">
                  <a16:creationId xmlns:a16="http://schemas.microsoft.com/office/drawing/2014/main" id="{E1F41D14-47BF-417D-9BD7-776691903728}"/>
                </a:ext>
              </a:extLst>
            </p:cNvPr>
            <p:cNvSpPr>
              <a:spLocks/>
            </p:cNvSpPr>
            <p:nvPr/>
          </p:nvSpPr>
          <p:spPr bwMode="auto">
            <a:xfrm>
              <a:off x="1272950" y="1526175"/>
              <a:ext cx="203375" cy="224350"/>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a:extLst>
                <a:ext uri="{FF2B5EF4-FFF2-40B4-BE49-F238E27FC236}">
                  <a16:creationId xmlns:a16="http://schemas.microsoft.com/office/drawing/2014/main" id="{5D3D28F2-BF7A-43A3-BE14-83985BDD2FA9}"/>
                </a:ext>
              </a:extLst>
            </p:cNvPr>
            <p:cNvSpPr/>
            <p:nvPr/>
          </p:nvSpPr>
          <p:spPr>
            <a:xfrm>
              <a:off x="1273541" y="1525510"/>
              <a:ext cx="199808"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14" name="Google Shape;672;p30">
              <a:extLst>
                <a:ext uri="{FF2B5EF4-FFF2-40B4-BE49-F238E27FC236}">
                  <a16:creationId xmlns:a16="http://schemas.microsoft.com/office/drawing/2014/main" id="{1FFBA043-69C7-4E89-917D-8BE0E6AD2CA8}"/>
                </a:ext>
              </a:extLst>
            </p:cNvPr>
            <p:cNvSpPr/>
            <p:nvPr/>
          </p:nvSpPr>
          <p:spPr>
            <a:xfrm>
              <a:off x="1220259" y="1658884"/>
              <a:ext cx="153926"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5" name="Google Shape;211;p3">
            <a:extLst>
              <a:ext uri="{FF2B5EF4-FFF2-40B4-BE49-F238E27FC236}">
                <a16:creationId xmlns:a16="http://schemas.microsoft.com/office/drawing/2014/main" id="{8346E709-27AE-4DF4-921B-1C1E10E81CF7}"/>
              </a:ext>
            </a:extLst>
          </p:cNvPr>
          <p:cNvGrpSpPr>
            <a:grpSpLocks/>
          </p:cNvGrpSpPr>
          <p:nvPr userDrawn="1"/>
        </p:nvGrpSpPr>
        <p:grpSpPr bwMode="auto">
          <a:xfrm>
            <a:off x="1030288" y="1581150"/>
            <a:ext cx="444500" cy="398463"/>
            <a:chOff x="2495125" y="2142250"/>
            <a:chExt cx="444275" cy="398525"/>
          </a:xfrm>
        </p:grpSpPr>
        <p:sp>
          <p:nvSpPr>
            <p:cNvPr id="116" name="Google Shape;212;p3">
              <a:extLst>
                <a:ext uri="{FF2B5EF4-FFF2-40B4-BE49-F238E27FC236}">
                  <a16:creationId xmlns:a16="http://schemas.microsoft.com/office/drawing/2014/main" id="{02591F1C-FFAE-4DEB-9274-90AFFDCCD484}"/>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a:extLst>
                <a:ext uri="{FF2B5EF4-FFF2-40B4-BE49-F238E27FC236}">
                  <a16:creationId xmlns:a16="http://schemas.microsoft.com/office/drawing/2014/main" id="{BCCFF8C9-49B4-4246-80B3-ECC2F0078A3E}"/>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18" name="Google Shape;214;p3">
            <a:extLst>
              <a:ext uri="{FF2B5EF4-FFF2-40B4-BE49-F238E27FC236}">
                <a16:creationId xmlns:a16="http://schemas.microsoft.com/office/drawing/2014/main" id="{505FE397-A9DE-4162-8601-93AB6FF89264}"/>
              </a:ext>
            </a:extLst>
          </p:cNvPr>
          <p:cNvGrpSpPr>
            <a:grpSpLocks/>
          </p:cNvGrpSpPr>
          <p:nvPr userDrawn="1"/>
        </p:nvGrpSpPr>
        <p:grpSpPr bwMode="auto">
          <a:xfrm>
            <a:off x="10560050" y="5038725"/>
            <a:ext cx="292100" cy="280988"/>
            <a:chOff x="3243875" y="2372825"/>
            <a:chExt cx="291375" cy="281375"/>
          </a:xfrm>
        </p:grpSpPr>
        <p:sp>
          <p:nvSpPr>
            <p:cNvPr id="119" name="Google Shape;215;p3">
              <a:extLst>
                <a:ext uri="{FF2B5EF4-FFF2-40B4-BE49-F238E27FC236}">
                  <a16:creationId xmlns:a16="http://schemas.microsoft.com/office/drawing/2014/main" id="{D13ADAB7-B04B-471D-BB15-8197668D75BB}"/>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0" name="Google Shape;216;p3">
              <a:extLst>
                <a:ext uri="{FF2B5EF4-FFF2-40B4-BE49-F238E27FC236}">
                  <a16:creationId xmlns:a16="http://schemas.microsoft.com/office/drawing/2014/main" id="{24DB623B-2B4E-4D34-BB77-8CB5B152568E}"/>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1" name="Google Shape;217;p3">
              <a:extLst>
                <a:ext uri="{FF2B5EF4-FFF2-40B4-BE49-F238E27FC236}">
                  <a16:creationId xmlns:a16="http://schemas.microsoft.com/office/drawing/2014/main" id="{467CC00C-31A1-43CE-A40C-629EBA6DD610}"/>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2" name="Google Shape;218;p3">
              <a:extLst>
                <a:ext uri="{FF2B5EF4-FFF2-40B4-BE49-F238E27FC236}">
                  <a16:creationId xmlns:a16="http://schemas.microsoft.com/office/drawing/2014/main" id="{671092C0-FFDC-4B8E-BC3F-7EDFAFABD6C2}"/>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3" name="Google Shape;219;p3">
              <a:extLst>
                <a:ext uri="{FF2B5EF4-FFF2-40B4-BE49-F238E27FC236}">
                  <a16:creationId xmlns:a16="http://schemas.microsoft.com/office/drawing/2014/main" id="{832BBBBF-F399-4528-A8C7-B03360176054}"/>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4" name="Google Shape;220;p3">
              <a:extLst>
                <a:ext uri="{FF2B5EF4-FFF2-40B4-BE49-F238E27FC236}">
                  <a16:creationId xmlns:a16="http://schemas.microsoft.com/office/drawing/2014/main" id="{99608B43-C788-4F48-9B03-B71A95F846F9}"/>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5" name="Google Shape;221;p3">
              <a:extLst>
                <a:ext uri="{FF2B5EF4-FFF2-40B4-BE49-F238E27FC236}">
                  <a16:creationId xmlns:a16="http://schemas.microsoft.com/office/drawing/2014/main" id="{BAEFFAD4-182D-4660-B69A-B5BDB6DE1E25}"/>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26" name="Google Shape;222;p3">
              <a:extLst>
                <a:ext uri="{FF2B5EF4-FFF2-40B4-BE49-F238E27FC236}">
                  <a16:creationId xmlns:a16="http://schemas.microsoft.com/office/drawing/2014/main" id="{DAD8CA7C-074E-4E89-95CB-9DA4FC7C66E2}"/>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7" name="Google Shape;223;p3">
              <a:extLst>
                <a:ext uri="{FF2B5EF4-FFF2-40B4-BE49-F238E27FC236}">
                  <a16:creationId xmlns:a16="http://schemas.microsoft.com/office/drawing/2014/main" id="{AA9D7F87-7A1D-4A99-BB32-B6D9FE4704C8}"/>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8" name="Google Shape;224;p3">
              <a:extLst>
                <a:ext uri="{FF2B5EF4-FFF2-40B4-BE49-F238E27FC236}">
                  <a16:creationId xmlns:a16="http://schemas.microsoft.com/office/drawing/2014/main" id="{F007860F-7831-4ABD-B309-B28CE2212E38}"/>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a:extLst>
              <a:ext uri="{FF2B5EF4-FFF2-40B4-BE49-F238E27FC236}">
                <a16:creationId xmlns:a16="http://schemas.microsoft.com/office/drawing/2014/main" id="{80811ADF-5CEB-4D73-AB61-3B7D52EEDE73}"/>
              </a:ext>
            </a:extLst>
          </p:cNvPr>
          <p:cNvGrpSpPr>
            <a:grpSpLocks/>
          </p:cNvGrpSpPr>
          <p:nvPr userDrawn="1"/>
        </p:nvGrpSpPr>
        <p:grpSpPr bwMode="auto">
          <a:xfrm>
            <a:off x="10777538" y="714375"/>
            <a:ext cx="168275" cy="168275"/>
            <a:chOff x="4954425" y="2036375"/>
            <a:chExt cx="166675" cy="168575"/>
          </a:xfrm>
        </p:grpSpPr>
        <p:sp>
          <p:nvSpPr>
            <p:cNvPr id="130" name="Google Shape;226;p3">
              <a:extLst>
                <a:ext uri="{FF2B5EF4-FFF2-40B4-BE49-F238E27FC236}">
                  <a16:creationId xmlns:a16="http://schemas.microsoft.com/office/drawing/2014/main" id="{52E66B3E-B6C0-4436-A7C2-170E8A5AEF66}"/>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a:extLst>
                <a:ext uri="{FF2B5EF4-FFF2-40B4-BE49-F238E27FC236}">
                  <a16:creationId xmlns:a16="http://schemas.microsoft.com/office/drawing/2014/main" id="{088EC003-F992-4232-868E-F2B2CAAF03A2}"/>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2" name="Google Shape;228;p3">
            <a:extLst>
              <a:ext uri="{FF2B5EF4-FFF2-40B4-BE49-F238E27FC236}">
                <a16:creationId xmlns:a16="http://schemas.microsoft.com/office/drawing/2014/main" id="{E9B49F9A-742F-40C0-B8F8-6CF697C2C46A}"/>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a:extLst>
              <a:ext uri="{FF2B5EF4-FFF2-40B4-BE49-F238E27FC236}">
                <a16:creationId xmlns:a16="http://schemas.microsoft.com/office/drawing/2014/main" id="{D43C1C9C-4FFA-4635-84EC-20037563047B}"/>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34" name="Google Shape;230;p3">
            <a:extLst>
              <a:ext uri="{FF2B5EF4-FFF2-40B4-BE49-F238E27FC236}">
                <a16:creationId xmlns:a16="http://schemas.microsoft.com/office/drawing/2014/main" id="{63125079-2E6B-44B9-B50C-B7F67361DF2D}"/>
              </a:ext>
            </a:extLst>
          </p:cNvPr>
          <p:cNvGrpSpPr>
            <a:grpSpLocks/>
          </p:cNvGrpSpPr>
          <p:nvPr userDrawn="1"/>
        </p:nvGrpSpPr>
        <p:grpSpPr bwMode="auto">
          <a:xfrm>
            <a:off x="1274763" y="5541963"/>
            <a:ext cx="166687" cy="168275"/>
            <a:chOff x="4954425" y="2036375"/>
            <a:chExt cx="166675" cy="168575"/>
          </a:xfrm>
        </p:grpSpPr>
        <p:sp>
          <p:nvSpPr>
            <p:cNvPr id="135" name="Google Shape;231;p3">
              <a:extLst>
                <a:ext uri="{FF2B5EF4-FFF2-40B4-BE49-F238E27FC236}">
                  <a16:creationId xmlns:a16="http://schemas.microsoft.com/office/drawing/2014/main" id="{3EEA8808-31D4-4A70-8C07-DC7249FD0715}"/>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232;p3">
              <a:extLst>
                <a:ext uri="{FF2B5EF4-FFF2-40B4-BE49-F238E27FC236}">
                  <a16:creationId xmlns:a16="http://schemas.microsoft.com/office/drawing/2014/main" id="{4916D48D-DEC2-4194-8D23-CF08A854407F}"/>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37" name="TextBox 136">
            <a:extLst>
              <a:ext uri="{FF2B5EF4-FFF2-40B4-BE49-F238E27FC236}">
                <a16:creationId xmlns:a16="http://schemas.microsoft.com/office/drawing/2014/main" id="{208F5AD6-453D-423C-9C48-FECE2E219C76}"/>
              </a:ext>
            </a:extLst>
          </p:cNvPr>
          <p:cNvSpPr txBox="1"/>
          <p:nvPr userDrawn="1"/>
        </p:nvSpPr>
        <p:spPr>
          <a:xfrm>
            <a:off x="3557588" y="1522413"/>
            <a:ext cx="4519612"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C00000"/>
                </a:solidFill>
              </a:rPr>
              <a:t>HOẠT ĐỘNG</a:t>
            </a:r>
          </a:p>
        </p:txBody>
      </p:sp>
    </p:spTree>
    <p:extLst>
      <p:ext uri="{BB962C8B-B14F-4D97-AF65-F5344CB8AC3E}">
        <p14:creationId xmlns:p14="http://schemas.microsoft.com/office/powerpoint/2010/main" val="75643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A260B8F-A048-4323-8D98-462DCF9DD1D0}"/>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BADFDD2D-157F-4603-B525-B1CC371A1B46}"/>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6C494182-9F55-41A7-A44B-850BD230EF3F}"/>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F8F4A250-D6EB-48F9-9C56-B65AFA8BFEE1}"/>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3E1DD414-C3EB-447D-BC16-A8333A8078FF}"/>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FAA2A90D-E7B3-49CD-8D72-5E6095F1C781}"/>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8990EDF1-E3ED-4483-AD3B-147567BF5974}"/>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0351F920-D05F-4E0F-ACA9-77C6A4305997}"/>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108F32D8-D1FD-4FE0-8579-8031CAEF332E}"/>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56A0DB1A-47E1-4644-80A7-55BC0F2EBF52}"/>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A36D31BF-B973-44A3-A7CA-E23A4656020E}"/>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249196CC-2CE0-4044-9031-9B870F87EFE4}"/>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1A7C184A-E14A-4141-B74B-2CE46BDD9777}"/>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C7A6D899-C747-47E0-A9DC-386F892246A3}"/>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06E7101F-4970-44EC-917F-342755948531}"/>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FD993FD3-27FB-4C93-89DE-F1D430339429}"/>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6AC8CE1C-FB37-48D5-9E21-0045BF53ECC9}"/>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2E6CCEF0-4500-4888-A476-191963A07FC0}"/>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67627E0F-1E52-4744-8892-7119439A2AE3}"/>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FED01370-13EA-4FED-888C-781BA0AC3F67}"/>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43E6F7BF-D5E5-4566-97BF-0E944E756E57}"/>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046220C8-1E11-47AB-802A-C7FC957DB4B1}"/>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879178A2-3945-4F3C-95BC-ECA1B770D924}"/>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5335D9D5-946A-44A9-96BB-8B12C95A5310}"/>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04EB7E20-0589-4928-B7E4-871E686C624E}"/>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1948D34C-44BF-4D09-B5D9-CAE3650F7699}"/>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93ADF19C-F3EF-4A92-8C03-621714CC2A81}"/>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609DE7B1-893E-4405-9A25-70F8E4F73881}"/>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3346ADB7-BEBF-4FCA-AD40-2BE1ED9A773C}"/>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F43B0F2E-A30C-436F-88B9-5183D0D257AE}"/>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7B3D9484-E5BD-4173-93C6-BEACAC353C6D}"/>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EA0E568F-EDB8-4CDB-965A-9839D61A6BD2}"/>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7B932D4B-9C32-4482-93A8-572C19611EE8}"/>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907A37A4-2292-432D-A109-0948A2E0FE6F}"/>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278FF54C-6EF7-49FD-96C8-CE117055E348}"/>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AB25481D-4895-4FE2-925B-CDD96D30B664}"/>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69AD1E51-B6EB-488F-AE91-72C2DF848D47}"/>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C069EF76-5A32-45D7-96EA-82EB4920E55C}"/>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5373A55A-AD5F-47E3-AE30-5926F17C2386}"/>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CCFE6F70-9BE7-4964-88AF-A5D19920D0C9}"/>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0A26ACDF-1824-43D1-8BB9-BA3D434B11DD}"/>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29FF26D2-D3FD-42CE-AE36-88770A9DCC7E}"/>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66080D1D-DD1B-434A-9CF0-C7D893B9FD69}"/>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98498F43-31E3-4AC3-A6EA-4FE8EEEE27AB}"/>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9F88E28B-5A69-40E8-91DA-95EA61D07813}"/>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7B0910C7-9D1E-4951-8356-C1B61A495068}"/>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923C630C-BF95-4188-B5C2-4FAEA99CE595}"/>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CC5E5301-7EC4-4CAD-8595-DE1793B8BD7C}"/>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6E70EB37-1D32-4F03-BC7C-08321DFDAE0C}"/>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CEBF6273-2DB6-4801-92D0-236B0B6BADB2}"/>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2845C37A-DBFD-45AF-83A3-63CE35502A02}"/>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895BEF35-8406-4B30-9EFC-231C7E2C97E1}"/>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8B03246F-1E97-4728-9A7B-60BCFEEF137E}"/>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B9976ADE-A32A-4B44-B403-1BB55A095C6C}"/>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05D5E5A6-5805-476C-9D61-FFC967D645E4}"/>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7FD2D9A4-692A-49F7-B171-B513EEF9AF42}"/>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5410B1A0-897D-4D2A-9AE3-4A4ACDEFFB46}"/>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A2E52BBE-CD0E-41FB-A680-029148387C9D}"/>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B0771D19-DFE2-4C51-B963-CC23EDBC5D6F}"/>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35F5233F-586C-4081-8894-C661FB7B508B}"/>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A09D34CA-6C08-45F3-BBE5-686046355942}"/>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F7037A93-E2F5-4FC5-92F7-FC79F4D058C2}"/>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C2F53813-4F08-42DE-82A4-6113DBEFB0B5}"/>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8ACCB31E-6773-4C75-8ABB-67B1A637B4A6}"/>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4A11C2FB-72B0-4AFB-B177-BE58E6DC9216}"/>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616CC2F9-164D-4654-838C-7D046BA16460}"/>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8EE38985-B330-4912-BCB9-AD443E68FC75}"/>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658ACAB0-DC69-44AE-8445-499ECC9AA525}"/>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a:extLst>
              <a:ext uri="{FF2B5EF4-FFF2-40B4-BE49-F238E27FC236}">
                <a16:creationId xmlns:a16="http://schemas.microsoft.com/office/drawing/2014/main" id="{47F9F663-1F3F-4E3C-A807-17B7A248038C}"/>
              </a:ext>
            </a:extLst>
          </p:cNvPr>
          <p:cNvSpPr/>
          <p:nvPr userDrawn="1"/>
        </p:nvSpPr>
        <p:spPr>
          <a:xfrm rot="126755">
            <a:off x="3092450" y="1090613"/>
            <a:ext cx="5549900"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dirty="0">
              <a:solidFill>
                <a:prstClr val="black"/>
              </a:solidFill>
              <a:latin typeface="Arial"/>
            </a:endParaRPr>
          </a:p>
        </p:txBody>
      </p:sp>
      <p:sp>
        <p:nvSpPr>
          <p:cNvPr id="71" name="Google Shape;1766;p26">
            <a:extLst>
              <a:ext uri="{FF2B5EF4-FFF2-40B4-BE49-F238E27FC236}">
                <a16:creationId xmlns:a16="http://schemas.microsoft.com/office/drawing/2014/main" id="{539F257C-7DE7-4285-B87A-C8835FC2A8D6}"/>
              </a:ext>
            </a:extLst>
          </p:cNvPr>
          <p:cNvSpPr/>
          <p:nvPr userDrawn="1"/>
        </p:nvSpPr>
        <p:spPr>
          <a:xfrm rot="21464125">
            <a:off x="2811463" y="773113"/>
            <a:ext cx="1284287"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sp>
        <p:nvSpPr>
          <p:cNvPr id="72" name="Google Shape;1767;p26">
            <a:extLst>
              <a:ext uri="{FF2B5EF4-FFF2-40B4-BE49-F238E27FC236}">
                <a16:creationId xmlns:a16="http://schemas.microsoft.com/office/drawing/2014/main" id="{13853203-B9EA-44E9-B075-4EDA8F2A4D04}"/>
              </a:ext>
            </a:extLst>
          </p:cNvPr>
          <p:cNvSpPr/>
          <p:nvPr userDrawn="1"/>
        </p:nvSpPr>
        <p:spPr>
          <a:xfrm rot="4829593">
            <a:off x="7640638" y="1030288"/>
            <a:ext cx="1546225" cy="11080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a:solidFill>
                <a:prstClr val="black"/>
              </a:solidFill>
              <a:latin typeface="Arial"/>
            </a:endParaRPr>
          </a:p>
        </p:txBody>
      </p:sp>
      <p:grpSp>
        <p:nvGrpSpPr>
          <p:cNvPr id="73" name="Google Shape;939;p32">
            <a:extLst>
              <a:ext uri="{FF2B5EF4-FFF2-40B4-BE49-F238E27FC236}">
                <a16:creationId xmlns:a16="http://schemas.microsoft.com/office/drawing/2014/main" id="{B38A4BA1-9CB9-4451-A755-158646532730}"/>
              </a:ext>
            </a:extLst>
          </p:cNvPr>
          <p:cNvGrpSpPr>
            <a:grpSpLocks/>
          </p:cNvGrpSpPr>
          <p:nvPr userDrawn="1"/>
        </p:nvGrpSpPr>
        <p:grpSpPr bwMode="auto">
          <a:xfrm>
            <a:off x="2203450" y="3949700"/>
            <a:ext cx="1974850" cy="2020888"/>
            <a:chOff x="2718975" y="493050"/>
            <a:chExt cx="2013175" cy="2066600"/>
          </a:xfrm>
        </p:grpSpPr>
        <p:sp>
          <p:nvSpPr>
            <p:cNvPr id="74" name="Google Shape;940;p32">
              <a:extLst>
                <a:ext uri="{FF2B5EF4-FFF2-40B4-BE49-F238E27FC236}">
                  <a16:creationId xmlns:a16="http://schemas.microsoft.com/office/drawing/2014/main" id="{A316B4A7-5432-4F0A-8855-8B7A9DF1268B}"/>
                </a:ext>
              </a:extLst>
            </p:cNvPr>
            <p:cNvSpPr>
              <a:spLocks/>
            </p:cNvSpPr>
            <p:nvPr/>
          </p:nvSpPr>
          <p:spPr bwMode="auto">
            <a:xfrm>
              <a:off x="3297025" y="2415950"/>
              <a:ext cx="962925" cy="143700"/>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a:extLst>
                <a:ext uri="{FF2B5EF4-FFF2-40B4-BE49-F238E27FC236}">
                  <a16:creationId xmlns:a16="http://schemas.microsoft.com/office/drawing/2014/main" id="{45693A14-3984-49F2-ADA6-B4DFAF9BEFA8}"/>
                </a:ext>
              </a:extLst>
            </p:cNvPr>
            <p:cNvSpPr>
              <a:spLocks/>
            </p:cNvSpPr>
            <p:nvPr/>
          </p:nvSpPr>
          <p:spPr bwMode="auto">
            <a:xfrm>
              <a:off x="3853250" y="2190975"/>
              <a:ext cx="381500" cy="36680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a:extLst>
                <a:ext uri="{FF2B5EF4-FFF2-40B4-BE49-F238E27FC236}">
                  <a16:creationId xmlns:a16="http://schemas.microsoft.com/office/drawing/2014/main" id="{3A2E33AD-CE77-4C46-AC55-2CFDAE15B41B}"/>
                </a:ext>
              </a:extLst>
            </p:cNvPr>
            <p:cNvSpPr>
              <a:spLocks/>
            </p:cNvSpPr>
            <p:nvPr/>
          </p:nvSpPr>
          <p:spPr bwMode="auto">
            <a:xfrm>
              <a:off x="3975925" y="2373950"/>
              <a:ext cx="195800" cy="181500"/>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a:extLst>
                <a:ext uri="{FF2B5EF4-FFF2-40B4-BE49-F238E27FC236}">
                  <a16:creationId xmlns:a16="http://schemas.microsoft.com/office/drawing/2014/main" id="{09F30432-DFC9-4207-BE09-1C4AC188ACB0}"/>
                </a:ext>
              </a:extLst>
            </p:cNvPr>
            <p:cNvSpPr>
              <a:spLocks/>
            </p:cNvSpPr>
            <p:nvPr/>
          </p:nvSpPr>
          <p:spPr bwMode="auto">
            <a:xfrm>
              <a:off x="3366775" y="2190975"/>
              <a:ext cx="381475" cy="36680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a:extLst>
                <a:ext uri="{FF2B5EF4-FFF2-40B4-BE49-F238E27FC236}">
                  <a16:creationId xmlns:a16="http://schemas.microsoft.com/office/drawing/2014/main" id="{CFCFFF4D-6080-4A25-B5A6-74DD06C0B834}"/>
                </a:ext>
              </a:extLst>
            </p:cNvPr>
            <p:cNvSpPr>
              <a:spLocks/>
            </p:cNvSpPr>
            <p:nvPr/>
          </p:nvSpPr>
          <p:spPr bwMode="auto">
            <a:xfrm>
              <a:off x="3426425" y="2377300"/>
              <a:ext cx="199150" cy="178150"/>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a:extLst>
                <a:ext uri="{FF2B5EF4-FFF2-40B4-BE49-F238E27FC236}">
                  <a16:creationId xmlns:a16="http://schemas.microsoft.com/office/drawing/2014/main" id="{748B755B-32FD-42EC-88AC-AE32F5909B65}"/>
                </a:ext>
              </a:extLst>
            </p:cNvPr>
            <p:cNvSpPr/>
            <p:nvPr/>
          </p:nvSpPr>
          <p:spPr>
            <a:xfrm>
              <a:off x="3366298" y="2481726"/>
              <a:ext cx="111664"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0" name="Google Shape;946;p32">
              <a:extLst>
                <a:ext uri="{FF2B5EF4-FFF2-40B4-BE49-F238E27FC236}">
                  <a16:creationId xmlns:a16="http://schemas.microsoft.com/office/drawing/2014/main" id="{9E4D6FF8-2550-400F-94CF-22412C6A6CEF}"/>
                </a:ext>
              </a:extLst>
            </p:cNvPr>
            <p:cNvSpPr/>
            <p:nvPr/>
          </p:nvSpPr>
          <p:spPr>
            <a:xfrm>
              <a:off x="4123666" y="2481726"/>
              <a:ext cx="110045"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1" name="Google Shape;947;p32">
              <a:extLst>
                <a:ext uri="{FF2B5EF4-FFF2-40B4-BE49-F238E27FC236}">
                  <a16:creationId xmlns:a16="http://schemas.microsoft.com/office/drawing/2014/main" id="{D7EC04C5-13D4-47C2-8672-7FA5032E297C}"/>
                </a:ext>
              </a:extLst>
            </p:cNvPr>
            <p:cNvSpPr/>
            <p:nvPr/>
          </p:nvSpPr>
          <p:spPr>
            <a:xfrm>
              <a:off x="3558877" y="1746322"/>
              <a:ext cx="47416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2" name="Google Shape;948;p32">
              <a:extLst>
                <a:ext uri="{FF2B5EF4-FFF2-40B4-BE49-F238E27FC236}">
                  <a16:creationId xmlns:a16="http://schemas.microsoft.com/office/drawing/2014/main" id="{518DC4B9-E7B8-468B-8908-A79E5D31277A}"/>
                </a:ext>
              </a:extLst>
            </p:cNvPr>
            <p:cNvSpPr>
              <a:spLocks/>
            </p:cNvSpPr>
            <p:nvPr/>
          </p:nvSpPr>
          <p:spPr bwMode="auto">
            <a:xfrm>
              <a:off x="3597825" y="2020200"/>
              <a:ext cx="14325" cy="11177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a:extLst>
                <a:ext uri="{FF2B5EF4-FFF2-40B4-BE49-F238E27FC236}">
                  <a16:creationId xmlns:a16="http://schemas.microsoft.com/office/drawing/2014/main" id="{8F2A01F3-AE19-4211-BDA2-00C9DA190946}"/>
                </a:ext>
              </a:extLst>
            </p:cNvPr>
            <p:cNvSpPr/>
            <p:nvPr/>
          </p:nvSpPr>
          <p:spPr>
            <a:xfrm>
              <a:off x="3594480" y="1907040"/>
              <a:ext cx="6149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4" name="Google Shape;950;p32">
              <a:extLst>
                <a:ext uri="{FF2B5EF4-FFF2-40B4-BE49-F238E27FC236}">
                  <a16:creationId xmlns:a16="http://schemas.microsoft.com/office/drawing/2014/main" id="{55B6572B-4DDC-4F73-8BAB-693C6F2CB588}"/>
                </a:ext>
              </a:extLst>
            </p:cNvPr>
            <p:cNvSpPr>
              <a:spLocks/>
            </p:cNvSpPr>
            <p:nvPr/>
          </p:nvSpPr>
          <p:spPr bwMode="auto">
            <a:xfrm>
              <a:off x="3965850" y="1984925"/>
              <a:ext cx="31100" cy="14705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a:extLst>
                <a:ext uri="{FF2B5EF4-FFF2-40B4-BE49-F238E27FC236}">
                  <a16:creationId xmlns:a16="http://schemas.microsoft.com/office/drawing/2014/main" id="{18AF13E2-FAD4-4880-883F-D2B123A55BA3}"/>
                </a:ext>
              </a:extLst>
            </p:cNvPr>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6" name="Google Shape;952;p32">
              <a:extLst>
                <a:ext uri="{FF2B5EF4-FFF2-40B4-BE49-F238E27FC236}">
                  <a16:creationId xmlns:a16="http://schemas.microsoft.com/office/drawing/2014/main" id="{43F66788-9479-442C-A342-26A6114DABE3}"/>
                </a:ext>
              </a:extLst>
            </p:cNvPr>
            <p:cNvSpPr/>
            <p:nvPr/>
          </p:nvSpPr>
          <p:spPr>
            <a:xfrm>
              <a:off x="348767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87" name="Google Shape;953;p32">
              <a:extLst>
                <a:ext uri="{FF2B5EF4-FFF2-40B4-BE49-F238E27FC236}">
                  <a16:creationId xmlns:a16="http://schemas.microsoft.com/office/drawing/2014/main" id="{883A09B6-3ED0-4DAA-B42C-7618BE8C4A4E}"/>
                </a:ext>
              </a:extLst>
            </p:cNvPr>
            <p:cNvSpPr>
              <a:spLocks/>
            </p:cNvSpPr>
            <p:nvPr/>
          </p:nvSpPr>
          <p:spPr bwMode="auto">
            <a:xfrm>
              <a:off x="348607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a:extLst>
                <a:ext uri="{FF2B5EF4-FFF2-40B4-BE49-F238E27FC236}">
                  <a16:creationId xmlns:a16="http://schemas.microsoft.com/office/drawing/2014/main" id="{040E2ECF-347E-4B72-9307-7E6E2CB436F8}"/>
                </a:ext>
              </a:extLst>
            </p:cNvPr>
            <p:cNvSpPr>
              <a:spLocks/>
            </p:cNvSpPr>
            <p:nvPr/>
          </p:nvSpPr>
          <p:spPr bwMode="auto">
            <a:xfrm>
              <a:off x="3597825" y="2131950"/>
              <a:ext cx="25" cy="25"/>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a:extLst>
                <a:ext uri="{FF2B5EF4-FFF2-40B4-BE49-F238E27FC236}">
                  <a16:creationId xmlns:a16="http://schemas.microsoft.com/office/drawing/2014/main" id="{4A89D6AD-77EA-4952-ABB1-ACDA09D2D630}"/>
                </a:ext>
              </a:extLst>
            </p:cNvPr>
            <p:cNvSpPr/>
            <p:nvPr/>
          </p:nvSpPr>
          <p:spPr>
            <a:xfrm>
              <a:off x="3487672" y="2132693"/>
              <a:ext cx="158594"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0" name="Google Shape;956;p32">
              <a:extLst>
                <a:ext uri="{FF2B5EF4-FFF2-40B4-BE49-F238E27FC236}">
                  <a16:creationId xmlns:a16="http://schemas.microsoft.com/office/drawing/2014/main" id="{0F2DC8FA-997F-4D4F-82FD-9361EC7FC1A8}"/>
                </a:ext>
              </a:extLst>
            </p:cNvPr>
            <p:cNvSpPr>
              <a:spLocks/>
            </p:cNvSpPr>
            <p:nvPr/>
          </p:nvSpPr>
          <p:spPr bwMode="auto">
            <a:xfrm>
              <a:off x="3996925" y="2131950"/>
              <a:ext cx="111775" cy="224375"/>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a:extLst>
                <a:ext uri="{FF2B5EF4-FFF2-40B4-BE49-F238E27FC236}">
                  <a16:creationId xmlns:a16="http://schemas.microsoft.com/office/drawing/2014/main" id="{1A939A75-BBB3-42A9-84DB-EA2F2605BE01}"/>
                </a:ext>
              </a:extLst>
            </p:cNvPr>
            <p:cNvSpPr>
              <a:spLocks/>
            </p:cNvSpPr>
            <p:nvPr/>
          </p:nvSpPr>
          <p:spPr bwMode="auto">
            <a:xfrm>
              <a:off x="3993575" y="2128600"/>
              <a:ext cx="3375" cy="3375"/>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a:extLst>
                <a:ext uri="{FF2B5EF4-FFF2-40B4-BE49-F238E27FC236}">
                  <a16:creationId xmlns:a16="http://schemas.microsoft.com/office/drawing/2014/main" id="{201F7B97-2006-47DE-9AEF-4DFB77DE0993}"/>
                </a:ext>
              </a:extLst>
            </p:cNvPr>
            <p:cNvSpPr>
              <a:spLocks/>
            </p:cNvSpPr>
            <p:nvPr/>
          </p:nvSpPr>
          <p:spPr bwMode="auto">
            <a:xfrm>
              <a:off x="3933925" y="2128600"/>
              <a:ext cx="59675" cy="24400"/>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a:extLst>
                <a:ext uri="{FF2B5EF4-FFF2-40B4-BE49-F238E27FC236}">
                  <a16:creationId xmlns:a16="http://schemas.microsoft.com/office/drawing/2014/main" id="{10A2B6A6-5362-4C4A-A2BE-AD61B336F817}"/>
                </a:ext>
              </a:extLst>
            </p:cNvPr>
            <p:cNvSpPr/>
            <p:nvPr/>
          </p:nvSpPr>
          <p:spPr>
            <a:xfrm>
              <a:off x="3934325" y="2127823"/>
              <a:ext cx="174777"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4" name="Google Shape;960;p32">
              <a:extLst>
                <a:ext uri="{FF2B5EF4-FFF2-40B4-BE49-F238E27FC236}">
                  <a16:creationId xmlns:a16="http://schemas.microsoft.com/office/drawing/2014/main" id="{A85EC975-0CFB-4F8E-9591-01A51375BD38}"/>
                </a:ext>
              </a:extLst>
            </p:cNvPr>
            <p:cNvSpPr>
              <a:spLocks/>
            </p:cNvSpPr>
            <p:nvPr/>
          </p:nvSpPr>
          <p:spPr bwMode="auto">
            <a:xfrm>
              <a:off x="3801175" y="2093300"/>
              <a:ext cx="108400" cy="238650"/>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a:extLst>
                <a:ext uri="{FF2B5EF4-FFF2-40B4-BE49-F238E27FC236}">
                  <a16:creationId xmlns:a16="http://schemas.microsoft.com/office/drawing/2014/main" id="{4C8EE606-7CE4-47E1-A52A-9A3F3E36D5C1}"/>
                </a:ext>
              </a:extLst>
            </p:cNvPr>
            <p:cNvSpPr/>
            <p:nvPr/>
          </p:nvSpPr>
          <p:spPr>
            <a:xfrm>
              <a:off x="3814570" y="1806388"/>
              <a:ext cx="147266"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6" name="Google Shape;962;p32">
              <a:extLst>
                <a:ext uri="{FF2B5EF4-FFF2-40B4-BE49-F238E27FC236}">
                  <a16:creationId xmlns:a16="http://schemas.microsoft.com/office/drawing/2014/main" id="{EDB40D8D-A065-493B-91EC-B1967C6D8F1E}"/>
                </a:ext>
              </a:extLst>
            </p:cNvPr>
            <p:cNvSpPr>
              <a:spLocks/>
            </p:cNvSpPr>
            <p:nvPr/>
          </p:nvSpPr>
          <p:spPr bwMode="auto">
            <a:xfrm>
              <a:off x="3807875" y="2044575"/>
              <a:ext cx="140350" cy="52950"/>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a:extLst>
                <a:ext uri="{FF2B5EF4-FFF2-40B4-BE49-F238E27FC236}">
                  <a16:creationId xmlns:a16="http://schemas.microsoft.com/office/drawing/2014/main" id="{5A57C113-D6DC-4CB9-94C2-101D4CC39A0A}"/>
                </a:ext>
              </a:extLst>
            </p:cNvPr>
            <p:cNvSpPr>
              <a:spLocks/>
            </p:cNvSpPr>
            <p:nvPr/>
          </p:nvSpPr>
          <p:spPr bwMode="auto">
            <a:xfrm>
              <a:off x="3618850" y="2044575"/>
              <a:ext cx="143700" cy="48750"/>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a:extLst>
                <a:ext uri="{FF2B5EF4-FFF2-40B4-BE49-F238E27FC236}">
                  <a16:creationId xmlns:a16="http://schemas.microsoft.com/office/drawing/2014/main" id="{44B7DF30-1F85-4CD7-89CE-1AD73F433F33}"/>
                </a:ext>
              </a:extLst>
            </p:cNvPr>
            <p:cNvSpPr/>
            <p:nvPr/>
          </p:nvSpPr>
          <p:spPr>
            <a:xfrm>
              <a:off x="3612281" y="1806388"/>
              <a:ext cx="144030"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99" name="Google Shape;965;p32">
              <a:extLst>
                <a:ext uri="{FF2B5EF4-FFF2-40B4-BE49-F238E27FC236}">
                  <a16:creationId xmlns:a16="http://schemas.microsoft.com/office/drawing/2014/main" id="{ED8DBC26-E8DA-4729-8D74-1EE2EEECFBEF}"/>
                </a:ext>
              </a:extLst>
            </p:cNvPr>
            <p:cNvSpPr>
              <a:spLocks/>
            </p:cNvSpPr>
            <p:nvPr/>
          </p:nvSpPr>
          <p:spPr bwMode="auto">
            <a:xfrm>
              <a:off x="3654125" y="2093300"/>
              <a:ext cx="105050" cy="238650"/>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a:extLst>
                <a:ext uri="{FF2B5EF4-FFF2-40B4-BE49-F238E27FC236}">
                  <a16:creationId xmlns:a16="http://schemas.microsoft.com/office/drawing/2014/main" id="{CC62CCE8-1A09-4B12-94DF-0B405A33AEEC}"/>
                </a:ext>
              </a:extLst>
            </p:cNvPr>
            <p:cNvSpPr>
              <a:spLocks/>
            </p:cNvSpPr>
            <p:nvPr/>
          </p:nvSpPr>
          <p:spPr bwMode="auto">
            <a:xfrm>
              <a:off x="3706225" y="1631200"/>
              <a:ext cx="119325" cy="203350"/>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a:extLst>
                <a:ext uri="{FF2B5EF4-FFF2-40B4-BE49-F238E27FC236}">
                  <a16:creationId xmlns:a16="http://schemas.microsoft.com/office/drawing/2014/main" id="{894A0472-FE91-469D-ADFD-F095515F0B41}"/>
                </a:ext>
              </a:extLst>
            </p:cNvPr>
            <p:cNvSpPr>
              <a:spLocks/>
            </p:cNvSpPr>
            <p:nvPr/>
          </p:nvSpPr>
          <p:spPr bwMode="auto">
            <a:xfrm>
              <a:off x="3717150" y="1729500"/>
              <a:ext cx="101675" cy="42025"/>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a:extLst>
                <a:ext uri="{FF2B5EF4-FFF2-40B4-BE49-F238E27FC236}">
                  <a16:creationId xmlns:a16="http://schemas.microsoft.com/office/drawing/2014/main" id="{1AD642D8-C80F-4418-AD7D-776672E75BCA}"/>
                </a:ext>
              </a:extLst>
            </p:cNvPr>
            <p:cNvSpPr>
              <a:spLocks/>
            </p:cNvSpPr>
            <p:nvPr/>
          </p:nvSpPr>
          <p:spPr bwMode="auto">
            <a:xfrm>
              <a:off x="3891900" y="493050"/>
              <a:ext cx="840250" cy="1409575"/>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a:extLst>
                <a:ext uri="{FF2B5EF4-FFF2-40B4-BE49-F238E27FC236}">
                  <a16:creationId xmlns:a16="http://schemas.microsoft.com/office/drawing/2014/main" id="{C545C86E-6273-48FF-8170-B78B69A3D567}"/>
                </a:ext>
              </a:extLst>
            </p:cNvPr>
            <p:cNvSpPr>
              <a:spLocks/>
            </p:cNvSpPr>
            <p:nvPr/>
          </p:nvSpPr>
          <p:spPr bwMode="auto">
            <a:xfrm>
              <a:off x="4056600" y="538900"/>
              <a:ext cx="304175" cy="117297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a:extLst>
                <a:ext uri="{FF2B5EF4-FFF2-40B4-BE49-F238E27FC236}">
                  <a16:creationId xmlns:a16="http://schemas.microsoft.com/office/drawing/2014/main" id="{BE353590-463D-45DB-85E8-02BC733BD56E}"/>
                </a:ext>
              </a:extLst>
            </p:cNvPr>
            <p:cNvSpPr>
              <a:spLocks/>
            </p:cNvSpPr>
            <p:nvPr/>
          </p:nvSpPr>
          <p:spPr bwMode="auto">
            <a:xfrm>
              <a:off x="2718975" y="714525"/>
              <a:ext cx="861250" cy="1396700"/>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a:extLst>
                <a:ext uri="{FF2B5EF4-FFF2-40B4-BE49-F238E27FC236}">
                  <a16:creationId xmlns:a16="http://schemas.microsoft.com/office/drawing/2014/main" id="{BEE331A7-C08A-401B-8F0D-73392B6A6E19}"/>
                </a:ext>
              </a:extLst>
            </p:cNvPr>
            <p:cNvSpPr>
              <a:spLocks/>
            </p:cNvSpPr>
            <p:nvPr/>
          </p:nvSpPr>
          <p:spPr bwMode="auto">
            <a:xfrm>
              <a:off x="3135725" y="1369050"/>
              <a:ext cx="315100" cy="514225"/>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a:extLst>
                <a:ext uri="{FF2B5EF4-FFF2-40B4-BE49-F238E27FC236}">
                  <a16:creationId xmlns:a16="http://schemas.microsoft.com/office/drawing/2014/main" id="{A8F0BFB0-3BEF-4431-AE82-0CAC7D00D3DD}"/>
                </a:ext>
              </a:extLst>
            </p:cNvPr>
            <p:cNvSpPr>
              <a:spLocks/>
            </p:cNvSpPr>
            <p:nvPr/>
          </p:nvSpPr>
          <p:spPr bwMode="auto">
            <a:xfrm>
              <a:off x="3198725" y="661575"/>
              <a:ext cx="1124250" cy="107130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a:extLst>
                <a:ext uri="{FF2B5EF4-FFF2-40B4-BE49-F238E27FC236}">
                  <a16:creationId xmlns:a16="http://schemas.microsoft.com/office/drawing/2014/main" id="{C23739E0-DEA0-41FE-B8CF-FD8710A82C46}"/>
                </a:ext>
              </a:extLst>
            </p:cNvPr>
            <p:cNvSpPr>
              <a:spLocks/>
            </p:cNvSpPr>
            <p:nvPr/>
          </p:nvSpPr>
          <p:spPr bwMode="auto">
            <a:xfrm>
              <a:off x="3352500" y="1064050"/>
              <a:ext cx="830150" cy="259650"/>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a:extLst>
                <a:ext uri="{FF2B5EF4-FFF2-40B4-BE49-F238E27FC236}">
                  <a16:creationId xmlns:a16="http://schemas.microsoft.com/office/drawing/2014/main" id="{58B32D76-BB2B-4FEB-96E9-D154D0F0D3F8}"/>
                </a:ext>
              </a:extLst>
            </p:cNvPr>
            <p:cNvSpPr>
              <a:spLocks/>
            </p:cNvSpPr>
            <p:nvPr/>
          </p:nvSpPr>
          <p:spPr bwMode="auto">
            <a:xfrm>
              <a:off x="4266650" y="1267375"/>
              <a:ext cx="56325" cy="94975"/>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a:extLst>
                <a:ext uri="{FF2B5EF4-FFF2-40B4-BE49-F238E27FC236}">
                  <a16:creationId xmlns:a16="http://schemas.microsoft.com/office/drawing/2014/main" id="{A3CBE16D-FD90-4516-9F17-ACD77F974717}"/>
                </a:ext>
              </a:extLst>
            </p:cNvPr>
            <p:cNvSpPr>
              <a:spLocks/>
            </p:cNvSpPr>
            <p:nvPr/>
          </p:nvSpPr>
          <p:spPr bwMode="auto">
            <a:xfrm>
              <a:off x="4210350" y="1463150"/>
              <a:ext cx="52950" cy="1095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a:extLst>
                <a:ext uri="{FF2B5EF4-FFF2-40B4-BE49-F238E27FC236}">
                  <a16:creationId xmlns:a16="http://schemas.microsoft.com/office/drawing/2014/main" id="{FBBB4210-CADF-4457-90D3-42727C5C997F}"/>
                </a:ext>
              </a:extLst>
            </p:cNvPr>
            <p:cNvSpPr>
              <a:spLocks/>
            </p:cNvSpPr>
            <p:nvPr/>
          </p:nvSpPr>
          <p:spPr bwMode="auto">
            <a:xfrm>
              <a:off x="4192700" y="1243000"/>
              <a:ext cx="130275" cy="231100"/>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a:extLst>
                <a:ext uri="{FF2B5EF4-FFF2-40B4-BE49-F238E27FC236}">
                  <a16:creationId xmlns:a16="http://schemas.microsoft.com/office/drawing/2014/main" id="{9AC5E3BC-2197-4D7C-ADEA-D67E68D60374}"/>
                </a:ext>
              </a:extLst>
            </p:cNvPr>
            <p:cNvSpPr>
              <a:spLocks/>
            </p:cNvSpPr>
            <p:nvPr/>
          </p:nvSpPr>
          <p:spPr bwMode="auto">
            <a:xfrm>
              <a:off x="3209650" y="1446350"/>
              <a:ext cx="10100" cy="21025"/>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a:extLst>
                <a:ext uri="{FF2B5EF4-FFF2-40B4-BE49-F238E27FC236}">
                  <a16:creationId xmlns:a16="http://schemas.microsoft.com/office/drawing/2014/main" id="{5C300676-3022-44E6-9836-A55D9B7D4C73}"/>
                </a:ext>
              </a:extLst>
            </p:cNvPr>
            <p:cNvSpPr>
              <a:spLocks/>
            </p:cNvSpPr>
            <p:nvPr/>
          </p:nvSpPr>
          <p:spPr bwMode="auto">
            <a:xfrm>
              <a:off x="3202100" y="1421125"/>
              <a:ext cx="38675" cy="83975"/>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a:extLst>
                <a:ext uri="{FF2B5EF4-FFF2-40B4-BE49-F238E27FC236}">
                  <a16:creationId xmlns:a16="http://schemas.microsoft.com/office/drawing/2014/main" id="{EC175CD9-9190-4F77-B183-663F0832AF14}"/>
                </a:ext>
              </a:extLst>
            </p:cNvPr>
            <p:cNvSpPr>
              <a:spLocks/>
            </p:cNvSpPr>
            <p:nvPr/>
          </p:nvSpPr>
          <p:spPr bwMode="auto">
            <a:xfrm>
              <a:off x="3202100" y="1320300"/>
              <a:ext cx="175625" cy="297475"/>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a:extLst>
                <a:ext uri="{FF2B5EF4-FFF2-40B4-BE49-F238E27FC236}">
                  <a16:creationId xmlns:a16="http://schemas.microsoft.com/office/drawing/2014/main" id="{ED13C46E-4C5F-418D-9076-70626C7E1E38}"/>
                </a:ext>
              </a:extLst>
            </p:cNvPr>
            <p:cNvSpPr>
              <a:spLocks/>
            </p:cNvSpPr>
            <p:nvPr/>
          </p:nvSpPr>
          <p:spPr bwMode="auto">
            <a:xfrm>
              <a:off x="3058425" y="530950"/>
              <a:ext cx="1320000" cy="898800"/>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a:extLst>
                <a:ext uri="{FF2B5EF4-FFF2-40B4-BE49-F238E27FC236}">
                  <a16:creationId xmlns:a16="http://schemas.microsoft.com/office/drawing/2014/main" id="{783F048D-A178-46F6-A7E5-7C36476302E2}"/>
                </a:ext>
              </a:extLst>
            </p:cNvPr>
            <p:cNvSpPr>
              <a:spLocks/>
            </p:cNvSpPr>
            <p:nvPr/>
          </p:nvSpPr>
          <p:spPr bwMode="auto">
            <a:xfrm>
              <a:off x="4266650" y="996350"/>
              <a:ext cx="80675" cy="246675"/>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a:extLst>
                <a:ext uri="{FF2B5EF4-FFF2-40B4-BE49-F238E27FC236}">
                  <a16:creationId xmlns:a16="http://schemas.microsoft.com/office/drawing/2014/main" id="{9D43CF15-2023-49FC-9CC6-FFB434AE2974}"/>
                </a:ext>
              </a:extLst>
            </p:cNvPr>
            <p:cNvSpPr>
              <a:spLocks/>
            </p:cNvSpPr>
            <p:nvPr/>
          </p:nvSpPr>
          <p:spPr bwMode="auto">
            <a:xfrm>
              <a:off x="4287650" y="1162350"/>
              <a:ext cx="24400" cy="48750"/>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a:extLst>
                <a:ext uri="{FF2B5EF4-FFF2-40B4-BE49-F238E27FC236}">
                  <a16:creationId xmlns:a16="http://schemas.microsoft.com/office/drawing/2014/main" id="{3AD44F5A-05F0-4E32-9016-1353709F7E2D}"/>
                </a:ext>
              </a:extLst>
            </p:cNvPr>
            <p:cNvSpPr>
              <a:spLocks/>
            </p:cNvSpPr>
            <p:nvPr/>
          </p:nvSpPr>
          <p:spPr bwMode="auto">
            <a:xfrm>
              <a:off x="3759150" y="1134625"/>
              <a:ext cx="241150" cy="122700"/>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a:extLst>
                <a:ext uri="{FF2B5EF4-FFF2-40B4-BE49-F238E27FC236}">
                  <a16:creationId xmlns:a16="http://schemas.microsoft.com/office/drawing/2014/main" id="{F87E75B7-919C-458A-B660-4D9308ECCFE8}"/>
                </a:ext>
              </a:extLst>
            </p:cNvPr>
            <p:cNvSpPr>
              <a:spLocks/>
            </p:cNvSpPr>
            <p:nvPr/>
          </p:nvSpPr>
          <p:spPr bwMode="auto">
            <a:xfrm>
              <a:off x="3058425" y="1190075"/>
              <a:ext cx="56300" cy="21025"/>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a:extLst>
                <a:ext uri="{FF2B5EF4-FFF2-40B4-BE49-F238E27FC236}">
                  <a16:creationId xmlns:a16="http://schemas.microsoft.com/office/drawing/2014/main" id="{E266B3D4-A42D-4588-AFCE-7703A8743CB1}"/>
                </a:ext>
              </a:extLst>
            </p:cNvPr>
            <p:cNvSpPr>
              <a:spLocks/>
            </p:cNvSpPr>
            <p:nvPr/>
          </p:nvSpPr>
          <p:spPr bwMode="auto">
            <a:xfrm>
              <a:off x="3671800" y="1239650"/>
              <a:ext cx="87375" cy="27750"/>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a:extLst>
                <a:ext uri="{FF2B5EF4-FFF2-40B4-BE49-F238E27FC236}">
                  <a16:creationId xmlns:a16="http://schemas.microsoft.com/office/drawing/2014/main" id="{F0F900DE-BE04-4CB8-B876-3DCBE0747E72}"/>
                </a:ext>
              </a:extLst>
            </p:cNvPr>
            <p:cNvSpPr>
              <a:spLocks/>
            </p:cNvSpPr>
            <p:nvPr/>
          </p:nvSpPr>
          <p:spPr bwMode="auto">
            <a:xfrm>
              <a:off x="3097075" y="1260650"/>
              <a:ext cx="136975" cy="15715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a:extLst>
                <a:ext uri="{FF2B5EF4-FFF2-40B4-BE49-F238E27FC236}">
                  <a16:creationId xmlns:a16="http://schemas.microsoft.com/office/drawing/2014/main" id="{8E25D7D4-8F16-4A09-8CEE-35D1947F6821}"/>
                </a:ext>
              </a:extLst>
            </p:cNvPr>
            <p:cNvSpPr>
              <a:spLocks/>
            </p:cNvSpPr>
            <p:nvPr/>
          </p:nvSpPr>
          <p:spPr bwMode="auto">
            <a:xfrm>
              <a:off x="3234025" y="1417775"/>
              <a:ext cx="6750" cy="3375"/>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a:extLst>
                <a:ext uri="{FF2B5EF4-FFF2-40B4-BE49-F238E27FC236}">
                  <a16:creationId xmlns:a16="http://schemas.microsoft.com/office/drawing/2014/main" id="{FA4F597B-5F6A-4B40-A02D-D401940BFBAC}"/>
                </a:ext>
              </a:extLst>
            </p:cNvPr>
            <p:cNvSpPr>
              <a:spLocks/>
            </p:cNvSpPr>
            <p:nvPr/>
          </p:nvSpPr>
          <p:spPr bwMode="auto">
            <a:xfrm>
              <a:off x="4175900" y="1351525"/>
              <a:ext cx="16775" cy="24275"/>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a:extLst>
                <a:ext uri="{FF2B5EF4-FFF2-40B4-BE49-F238E27FC236}">
                  <a16:creationId xmlns:a16="http://schemas.microsoft.com/office/drawing/2014/main" id="{879780C4-B920-463C-813F-BED1CC0A8BBA}"/>
                </a:ext>
              </a:extLst>
            </p:cNvPr>
            <p:cNvSpPr>
              <a:spLocks/>
            </p:cNvSpPr>
            <p:nvPr/>
          </p:nvSpPr>
          <p:spPr bwMode="auto">
            <a:xfrm>
              <a:off x="4000300" y="1074975"/>
              <a:ext cx="161350" cy="147050"/>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a:extLst>
                <a:ext uri="{FF2B5EF4-FFF2-40B4-BE49-F238E27FC236}">
                  <a16:creationId xmlns:a16="http://schemas.microsoft.com/office/drawing/2014/main" id="{9BD26FE4-28DE-42FC-9860-51D5242D2B32}"/>
                </a:ext>
              </a:extLst>
            </p:cNvPr>
            <p:cNvSpPr>
              <a:spLocks/>
            </p:cNvSpPr>
            <p:nvPr/>
          </p:nvSpPr>
          <p:spPr bwMode="auto">
            <a:xfrm>
              <a:off x="4266650" y="1239650"/>
              <a:ext cx="25" cy="3375"/>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a:extLst>
                <a:ext uri="{FF2B5EF4-FFF2-40B4-BE49-F238E27FC236}">
                  <a16:creationId xmlns:a16="http://schemas.microsoft.com/office/drawing/2014/main" id="{BA9A96C5-8F78-4164-BB82-ED305AE55396}"/>
                </a:ext>
              </a:extLst>
            </p:cNvPr>
            <p:cNvSpPr>
              <a:spLocks/>
            </p:cNvSpPr>
            <p:nvPr/>
          </p:nvSpPr>
          <p:spPr bwMode="auto">
            <a:xfrm>
              <a:off x="3265100" y="1239650"/>
              <a:ext cx="1001575" cy="126050"/>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a:extLst>
                <a:ext uri="{FF2B5EF4-FFF2-40B4-BE49-F238E27FC236}">
                  <a16:creationId xmlns:a16="http://schemas.microsoft.com/office/drawing/2014/main" id="{3D7D4715-9165-40E3-80D2-9DB3E6F6117F}"/>
                </a:ext>
              </a:extLst>
            </p:cNvPr>
            <p:cNvSpPr>
              <a:spLocks/>
            </p:cNvSpPr>
            <p:nvPr/>
          </p:nvSpPr>
          <p:spPr bwMode="auto">
            <a:xfrm>
              <a:off x="3240750" y="1421125"/>
              <a:ext cx="25" cy="4250"/>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a:extLst>
                <a:ext uri="{FF2B5EF4-FFF2-40B4-BE49-F238E27FC236}">
                  <a16:creationId xmlns:a16="http://schemas.microsoft.com/office/drawing/2014/main" id="{2762BE58-4659-4800-B44A-A0D257F73B07}"/>
                </a:ext>
              </a:extLst>
            </p:cNvPr>
            <p:cNvSpPr>
              <a:spLocks/>
            </p:cNvSpPr>
            <p:nvPr/>
          </p:nvSpPr>
          <p:spPr bwMode="auto">
            <a:xfrm>
              <a:off x="3240750" y="1421125"/>
              <a:ext cx="48750" cy="1095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a:extLst>
                <a:ext uri="{FF2B5EF4-FFF2-40B4-BE49-F238E27FC236}">
                  <a16:creationId xmlns:a16="http://schemas.microsoft.com/office/drawing/2014/main" id="{CD4BF4A3-3811-4C0D-9449-5287E33631E2}"/>
                </a:ext>
              </a:extLst>
            </p:cNvPr>
            <p:cNvSpPr>
              <a:spLocks/>
            </p:cNvSpPr>
            <p:nvPr/>
          </p:nvSpPr>
          <p:spPr bwMode="auto">
            <a:xfrm>
              <a:off x="3058425" y="819550"/>
              <a:ext cx="1316625" cy="6125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a:extLst>
                <a:ext uri="{FF2B5EF4-FFF2-40B4-BE49-F238E27FC236}">
                  <a16:creationId xmlns:a16="http://schemas.microsoft.com/office/drawing/2014/main" id="{AA47475D-0388-4ECB-B4B9-D51D320CB3FA}"/>
                </a:ext>
              </a:extLst>
            </p:cNvPr>
            <p:cNvSpPr>
              <a:spLocks/>
            </p:cNvSpPr>
            <p:nvPr/>
          </p:nvSpPr>
          <p:spPr bwMode="auto">
            <a:xfrm>
              <a:off x="3664200" y="1449700"/>
              <a:ext cx="175650" cy="115150"/>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a:extLst>
                <a:ext uri="{FF2B5EF4-FFF2-40B4-BE49-F238E27FC236}">
                  <a16:creationId xmlns:a16="http://schemas.microsoft.com/office/drawing/2014/main" id="{A07BF60B-84D6-4DF1-B3CA-E5C1CFB20490}"/>
                </a:ext>
              </a:extLst>
            </p:cNvPr>
            <p:cNvSpPr>
              <a:spLocks/>
            </p:cNvSpPr>
            <p:nvPr/>
          </p:nvSpPr>
          <p:spPr bwMode="auto">
            <a:xfrm>
              <a:off x="3381050" y="1294800"/>
              <a:ext cx="231100" cy="16872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a:extLst>
                <a:ext uri="{FF2B5EF4-FFF2-40B4-BE49-F238E27FC236}">
                  <a16:creationId xmlns:a16="http://schemas.microsoft.com/office/drawing/2014/main" id="{25B2322D-DA3F-4FC9-9890-B7FAE48EEDA5}"/>
                </a:ext>
              </a:extLst>
            </p:cNvPr>
            <p:cNvSpPr>
              <a:spLocks/>
            </p:cNvSpPr>
            <p:nvPr/>
          </p:nvSpPr>
          <p:spPr bwMode="auto">
            <a:xfrm>
              <a:off x="3507100" y="1306025"/>
              <a:ext cx="59675" cy="59675"/>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a:extLst>
                <a:ext uri="{FF2B5EF4-FFF2-40B4-BE49-F238E27FC236}">
                  <a16:creationId xmlns:a16="http://schemas.microsoft.com/office/drawing/2014/main" id="{08A0983A-ACE8-40A3-A937-2B15AF3F0283}"/>
                </a:ext>
              </a:extLst>
            </p:cNvPr>
            <p:cNvSpPr>
              <a:spLocks/>
            </p:cNvSpPr>
            <p:nvPr/>
          </p:nvSpPr>
          <p:spPr bwMode="auto">
            <a:xfrm>
              <a:off x="3877625" y="1246025"/>
              <a:ext cx="227725" cy="168650"/>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a:extLst>
                <a:ext uri="{FF2B5EF4-FFF2-40B4-BE49-F238E27FC236}">
                  <a16:creationId xmlns:a16="http://schemas.microsoft.com/office/drawing/2014/main" id="{ABDCA596-9ADD-48C0-B819-5BCD1F9378E8}"/>
                </a:ext>
              </a:extLst>
            </p:cNvPr>
            <p:cNvSpPr>
              <a:spLocks/>
            </p:cNvSpPr>
            <p:nvPr/>
          </p:nvSpPr>
          <p:spPr bwMode="auto">
            <a:xfrm>
              <a:off x="3916275" y="1264025"/>
              <a:ext cx="59675" cy="59675"/>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a:extLst>
                <a:ext uri="{FF2B5EF4-FFF2-40B4-BE49-F238E27FC236}">
                  <a16:creationId xmlns:a16="http://schemas.microsoft.com/office/drawing/2014/main" id="{C7A526AB-426E-478F-A97A-0E4F146E2B86}"/>
                </a:ext>
              </a:extLst>
            </p:cNvPr>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5" name="Google Shape;1001;p32">
              <a:extLst>
                <a:ext uri="{FF2B5EF4-FFF2-40B4-BE49-F238E27FC236}">
                  <a16:creationId xmlns:a16="http://schemas.microsoft.com/office/drawing/2014/main" id="{7BC769EA-A4B0-47B6-AD9D-1BFC1156D883}"/>
                </a:ext>
              </a:extLst>
            </p:cNvPr>
            <p:cNvSpPr/>
            <p:nvPr/>
          </p:nvSpPr>
          <p:spPr>
            <a:xfrm>
              <a:off x="3931088" y="1374562"/>
              <a:ext cx="211998"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36" name="Google Shape;1002;p32">
              <a:extLst>
                <a:ext uri="{FF2B5EF4-FFF2-40B4-BE49-F238E27FC236}">
                  <a16:creationId xmlns:a16="http://schemas.microsoft.com/office/drawing/2014/main" id="{AA42745E-F1FE-45CC-BCA1-5D155CE30B72}"/>
                </a:ext>
              </a:extLst>
            </p:cNvPr>
            <p:cNvSpPr>
              <a:spLocks/>
            </p:cNvSpPr>
            <p:nvPr/>
          </p:nvSpPr>
          <p:spPr bwMode="auto">
            <a:xfrm>
              <a:off x="3597825" y="2131950"/>
              <a:ext cx="48775" cy="21050"/>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a:extLst>
              <a:ext uri="{FF2B5EF4-FFF2-40B4-BE49-F238E27FC236}">
                <a16:creationId xmlns:a16="http://schemas.microsoft.com/office/drawing/2014/main" id="{C9FB0FF9-EE68-4245-ABB1-9CB95EE7AA07}"/>
              </a:ext>
            </a:extLst>
          </p:cNvPr>
          <p:cNvGrpSpPr>
            <a:grpSpLocks/>
          </p:cNvGrpSpPr>
          <p:nvPr userDrawn="1"/>
        </p:nvGrpSpPr>
        <p:grpSpPr bwMode="auto">
          <a:xfrm>
            <a:off x="1030288" y="1581150"/>
            <a:ext cx="444500" cy="398463"/>
            <a:chOff x="2495125" y="2142250"/>
            <a:chExt cx="444275" cy="398525"/>
          </a:xfrm>
        </p:grpSpPr>
        <p:sp>
          <p:nvSpPr>
            <p:cNvPr id="138" name="Google Shape;212;p3">
              <a:extLst>
                <a:ext uri="{FF2B5EF4-FFF2-40B4-BE49-F238E27FC236}">
                  <a16:creationId xmlns:a16="http://schemas.microsoft.com/office/drawing/2014/main" id="{0256F8CE-F006-4D07-935A-9F33564FD882}"/>
                </a:ext>
              </a:extLst>
            </p:cNvPr>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a:extLst>
                <a:ext uri="{FF2B5EF4-FFF2-40B4-BE49-F238E27FC236}">
                  <a16:creationId xmlns:a16="http://schemas.microsoft.com/office/drawing/2014/main" id="{37B50614-A5C3-4367-BB4E-EB0FA11CD85A}"/>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140" name="Google Shape;214;p3">
            <a:extLst>
              <a:ext uri="{FF2B5EF4-FFF2-40B4-BE49-F238E27FC236}">
                <a16:creationId xmlns:a16="http://schemas.microsoft.com/office/drawing/2014/main" id="{494F57DC-651F-47E6-97D0-CB72D9DE5CF2}"/>
              </a:ext>
            </a:extLst>
          </p:cNvPr>
          <p:cNvGrpSpPr>
            <a:grpSpLocks/>
          </p:cNvGrpSpPr>
          <p:nvPr userDrawn="1"/>
        </p:nvGrpSpPr>
        <p:grpSpPr bwMode="auto">
          <a:xfrm>
            <a:off x="10560050" y="5038725"/>
            <a:ext cx="292100" cy="280988"/>
            <a:chOff x="3243875" y="2372825"/>
            <a:chExt cx="291375" cy="281375"/>
          </a:xfrm>
        </p:grpSpPr>
        <p:sp>
          <p:nvSpPr>
            <p:cNvPr id="141" name="Google Shape;215;p3">
              <a:extLst>
                <a:ext uri="{FF2B5EF4-FFF2-40B4-BE49-F238E27FC236}">
                  <a16:creationId xmlns:a16="http://schemas.microsoft.com/office/drawing/2014/main" id="{67394E12-E8F6-4DC8-A110-0ADD7307E5F6}"/>
                </a:ext>
              </a:extLst>
            </p:cNvPr>
            <p:cNvSpPr/>
            <p:nvPr/>
          </p:nvSpPr>
          <p:spPr>
            <a:xfrm>
              <a:off x="3286632" y="2403030"/>
              <a:ext cx="205863"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2" name="Google Shape;216;p3">
              <a:extLst>
                <a:ext uri="{FF2B5EF4-FFF2-40B4-BE49-F238E27FC236}">
                  <a16:creationId xmlns:a16="http://schemas.microsoft.com/office/drawing/2014/main" id="{CD5A0BF4-7230-418F-855F-1C7715F0A538}"/>
                </a:ext>
              </a:extLst>
            </p:cNvPr>
            <p:cNvSpPr/>
            <p:nvPr/>
          </p:nvSpPr>
          <p:spPr>
            <a:xfrm>
              <a:off x="3302467" y="2403030"/>
              <a:ext cx="193194"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3" name="Google Shape;217;p3">
              <a:extLst>
                <a:ext uri="{FF2B5EF4-FFF2-40B4-BE49-F238E27FC236}">
                  <a16:creationId xmlns:a16="http://schemas.microsoft.com/office/drawing/2014/main" id="{9F7856DD-DE20-46FB-A294-53387568216D}"/>
                </a:ext>
              </a:extLst>
            </p:cNvPr>
            <p:cNvSpPr/>
            <p:nvPr/>
          </p:nvSpPr>
          <p:spPr>
            <a:xfrm>
              <a:off x="3395897" y="2372825"/>
              <a:ext cx="1108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4" name="Google Shape;218;p3">
              <a:extLst>
                <a:ext uri="{FF2B5EF4-FFF2-40B4-BE49-F238E27FC236}">
                  <a16:creationId xmlns:a16="http://schemas.microsoft.com/office/drawing/2014/main" id="{43699FB2-037C-4E01-B1FC-BB726FE0F39B}"/>
                </a:ext>
              </a:extLst>
            </p:cNvPr>
            <p:cNvSpPr/>
            <p:nvPr/>
          </p:nvSpPr>
          <p:spPr>
            <a:xfrm>
              <a:off x="3243875" y="2495231"/>
              <a:ext cx="285041"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5" name="Google Shape;219;p3">
              <a:extLst>
                <a:ext uri="{FF2B5EF4-FFF2-40B4-BE49-F238E27FC236}">
                  <a16:creationId xmlns:a16="http://schemas.microsoft.com/office/drawing/2014/main" id="{5744886E-C93B-4818-A7A8-7794E0B26409}"/>
                </a:ext>
              </a:extLst>
            </p:cNvPr>
            <p:cNvSpPr/>
            <p:nvPr/>
          </p:nvSpPr>
          <p:spPr>
            <a:xfrm>
              <a:off x="3340473" y="2379184"/>
              <a:ext cx="10451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6" name="Google Shape;220;p3">
              <a:extLst>
                <a:ext uri="{FF2B5EF4-FFF2-40B4-BE49-F238E27FC236}">
                  <a16:creationId xmlns:a16="http://schemas.microsoft.com/office/drawing/2014/main" id="{3C3C4861-8541-4F65-8E2A-AAC294DF30A5}"/>
                </a:ext>
              </a:extLst>
            </p:cNvPr>
            <p:cNvSpPr/>
            <p:nvPr/>
          </p:nvSpPr>
          <p:spPr>
            <a:xfrm>
              <a:off x="3267629" y="2458668"/>
              <a:ext cx="267621"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7" name="Google Shape;221;p3">
              <a:extLst>
                <a:ext uri="{FF2B5EF4-FFF2-40B4-BE49-F238E27FC236}">
                  <a16:creationId xmlns:a16="http://schemas.microsoft.com/office/drawing/2014/main" id="{3C9C44D8-8879-4A25-85EE-8C2EE90BE179}"/>
                </a:ext>
              </a:extLst>
            </p:cNvPr>
            <p:cNvSpPr/>
            <p:nvPr/>
          </p:nvSpPr>
          <p:spPr>
            <a:xfrm>
              <a:off x="3275546" y="2452309"/>
              <a:ext cx="258121"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endParaRPr>
            </a:p>
          </p:txBody>
        </p:sp>
        <p:sp>
          <p:nvSpPr>
            <p:cNvPr id="148" name="Google Shape;222;p3">
              <a:extLst>
                <a:ext uri="{FF2B5EF4-FFF2-40B4-BE49-F238E27FC236}">
                  <a16:creationId xmlns:a16="http://schemas.microsoft.com/office/drawing/2014/main" id="{26B195F0-2D5B-47FE-BD79-4F29EC66DA8D}"/>
                </a:ext>
              </a:extLst>
            </p:cNvPr>
            <p:cNvSpPr/>
            <p:nvPr/>
          </p:nvSpPr>
          <p:spPr>
            <a:xfrm>
              <a:off x="3327804" y="2385542"/>
              <a:ext cx="120351"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49" name="Google Shape;223;p3">
              <a:extLst>
                <a:ext uri="{FF2B5EF4-FFF2-40B4-BE49-F238E27FC236}">
                  <a16:creationId xmlns:a16="http://schemas.microsoft.com/office/drawing/2014/main" id="{61E3857C-B5FA-4503-BBDC-FF38E13A3EAF}"/>
                </a:ext>
              </a:extLst>
            </p:cNvPr>
            <p:cNvSpPr/>
            <p:nvPr/>
          </p:nvSpPr>
          <p:spPr>
            <a:xfrm>
              <a:off x="3327804" y="2438003"/>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0" name="Google Shape;224;p3">
              <a:extLst>
                <a:ext uri="{FF2B5EF4-FFF2-40B4-BE49-F238E27FC236}">
                  <a16:creationId xmlns:a16="http://schemas.microsoft.com/office/drawing/2014/main" id="{D553CDE2-271A-462E-A901-81EF8F3ADABA}"/>
                </a:ext>
              </a:extLst>
            </p:cNvPr>
            <p:cNvSpPr>
              <a:spLocks/>
            </p:cNvSpPr>
            <p:nvPr/>
          </p:nvSpPr>
          <p:spPr bwMode="auto">
            <a:xfrm>
              <a:off x="3358550" y="2469325"/>
              <a:ext cx="72075" cy="71450"/>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a:extLst>
              <a:ext uri="{FF2B5EF4-FFF2-40B4-BE49-F238E27FC236}">
                <a16:creationId xmlns:a16="http://schemas.microsoft.com/office/drawing/2014/main" id="{DB16A75A-436C-4C2F-9B46-06712044B560}"/>
              </a:ext>
            </a:extLst>
          </p:cNvPr>
          <p:cNvGrpSpPr>
            <a:grpSpLocks/>
          </p:cNvGrpSpPr>
          <p:nvPr userDrawn="1"/>
        </p:nvGrpSpPr>
        <p:grpSpPr bwMode="auto">
          <a:xfrm>
            <a:off x="10777538" y="714375"/>
            <a:ext cx="168275" cy="168275"/>
            <a:chOff x="4954425" y="2036375"/>
            <a:chExt cx="166675" cy="168575"/>
          </a:xfrm>
        </p:grpSpPr>
        <p:sp>
          <p:nvSpPr>
            <p:cNvPr id="152" name="Google Shape;226;p3">
              <a:extLst>
                <a:ext uri="{FF2B5EF4-FFF2-40B4-BE49-F238E27FC236}">
                  <a16:creationId xmlns:a16="http://schemas.microsoft.com/office/drawing/2014/main" id="{B9E91E70-0641-46AE-9950-37DD8C5E5B7A}"/>
                </a:ext>
              </a:extLst>
            </p:cNvPr>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a:extLst>
                <a:ext uri="{FF2B5EF4-FFF2-40B4-BE49-F238E27FC236}">
                  <a16:creationId xmlns:a16="http://schemas.microsoft.com/office/drawing/2014/main" id="{25677434-0EE0-430F-ABE9-B5FD8FB1030A}"/>
                </a:ext>
              </a:extLst>
            </p:cNvPr>
            <p:cNvSpPr/>
            <p:nvPr/>
          </p:nvSpPr>
          <p:spPr>
            <a:xfrm>
              <a:off x="5009459" y="2104760"/>
              <a:ext cx="51890"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4" name="Google Shape;228;p3">
            <a:extLst>
              <a:ext uri="{FF2B5EF4-FFF2-40B4-BE49-F238E27FC236}">
                <a16:creationId xmlns:a16="http://schemas.microsoft.com/office/drawing/2014/main" id="{6DFB2600-134C-4143-BA6C-7B966E6619B9}"/>
              </a:ext>
            </a:extLst>
          </p:cNvPr>
          <p:cNvSpPr>
            <a:spLocks/>
          </p:cNvSpPr>
          <p:nvPr userDrawn="1"/>
        </p:nvSpPr>
        <p:spPr bwMode="auto">
          <a:xfrm>
            <a:off x="1576388" y="3597275"/>
            <a:ext cx="119062"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a:extLst>
              <a:ext uri="{FF2B5EF4-FFF2-40B4-BE49-F238E27FC236}">
                <a16:creationId xmlns:a16="http://schemas.microsoft.com/office/drawing/2014/main" id="{99752D4A-9710-4230-B380-7233F35D757E}"/>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a:solidFill>
                <a:prstClr val="black"/>
              </a:solidFill>
              <a:latin typeface="Arial"/>
            </a:endParaRPr>
          </a:p>
        </p:txBody>
      </p:sp>
      <p:grpSp>
        <p:nvGrpSpPr>
          <p:cNvPr id="156" name="Google Shape;230;p3">
            <a:extLst>
              <a:ext uri="{FF2B5EF4-FFF2-40B4-BE49-F238E27FC236}">
                <a16:creationId xmlns:a16="http://schemas.microsoft.com/office/drawing/2014/main" id="{D46E7862-091E-4DF3-813D-04EC08A82F4D}"/>
              </a:ext>
            </a:extLst>
          </p:cNvPr>
          <p:cNvGrpSpPr>
            <a:grpSpLocks/>
          </p:cNvGrpSpPr>
          <p:nvPr userDrawn="1"/>
        </p:nvGrpSpPr>
        <p:grpSpPr bwMode="auto">
          <a:xfrm>
            <a:off x="1274763" y="5541963"/>
            <a:ext cx="166687" cy="168275"/>
            <a:chOff x="4954425" y="2036375"/>
            <a:chExt cx="166675" cy="168575"/>
          </a:xfrm>
        </p:grpSpPr>
        <p:sp>
          <p:nvSpPr>
            <p:cNvPr id="157" name="Google Shape;231;p3">
              <a:extLst>
                <a:ext uri="{FF2B5EF4-FFF2-40B4-BE49-F238E27FC236}">
                  <a16:creationId xmlns:a16="http://schemas.microsoft.com/office/drawing/2014/main" id="{52C4FD16-8D16-4F4E-9428-16B0DBA055B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58" name="Google Shape;232;p3">
              <a:extLst>
                <a:ext uri="{FF2B5EF4-FFF2-40B4-BE49-F238E27FC236}">
                  <a16:creationId xmlns:a16="http://schemas.microsoft.com/office/drawing/2014/main" id="{43478479-8EC2-4B45-872D-728A47352D27}"/>
                </a:ext>
              </a:extLst>
            </p:cNvPr>
            <p:cNvSpPr/>
            <p:nvPr/>
          </p:nvSpPr>
          <p:spPr>
            <a:xfrm>
              <a:off x="5009983" y="2104759"/>
              <a:ext cx="52384"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59" name="TextBox 158">
            <a:extLst>
              <a:ext uri="{FF2B5EF4-FFF2-40B4-BE49-F238E27FC236}">
                <a16:creationId xmlns:a16="http://schemas.microsoft.com/office/drawing/2014/main" id="{FB4EC8FB-586A-4654-B154-61D66DF6E959}"/>
              </a:ext>
            </a:extLst>
          </p:cNvPr>
          <p:cNvSpPr txBox="1"/>
          <p:nvPr userDrawn="1"/>
        </p:nvSpPr>
        <p:spPr>
          <a:xfrm>
            <a:off x="3783013" y="1468438"/>
            <a:ext cx="4514850" cy="2746375"/>
          </a:xfrm>
          <a:prstGeom prst="rect">
            <a:avLst/>
          </a:prstGeom>
          <a:noFill/>
        </p:spPr>
        <p:txBody>
          <a:bodyPr>
            <a:spAutoFit/>
          </a:bodyPr>
          <a:lstStyle/>
          <a:p>
            <a:pPr algn="ctr" eaLnBrk="1" fontAlgn="auto" hangingPunct="1">
              <a:spcBef>
                <a:spcPts val="0"/>
              </a:spcBef>
              <a:spcAft>
                <a:spcPts val="0"/>
              </a:spcAft>
              <a:defRPr/>
            </a:pPr>
            <a:r>
              <a:rPr lang="vi-VN" sz="8625" dirty="0">
                <a:solidFill>
                  <a:srgbClr val="002060"/>
                </a:solidFill>
              </a:rPr>
              <a:t>LUYỆN TẬP</a:t>
            </a:r>
          </a:p>
        </p:txBody>
      </p:sp>
    </p:spTree>
    <p:extLst>
      <p:ext uri="{BB962C8B-B14F-4D97-AF65-F5344CB8AC3E}">
        <p14:creationId xmlns:p14="http://schemas.microsoft.com/office/powerpoint/2010/main" val="2301397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9"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801B1FB0-DEE4-4B30-AE0C-F1E8A4A13BE0}"/>
              </a:ext>
            </a:extLst>
          </p:cNvPr>
          <p:cNvGrpSpPr>
            <a:grpSpLocks/>
          </p:cNvGrpSpPr>
          <p:nvPr userDrawn="1"/>
        </p:nvGrpSpPr>
        <p:grpSpPr bwMode="auto">
          <a:xfrm>
            <a:off x="395288" y="219075"/>
            <a:ext cx="11614150" cy="6240463"/>
            <a:chOff x="395894" y="219519"/>
            <a:chExt cx="8518865" cy="4788281"/>
          </a:xfrm>
        </p:grpSpPr>
        <p:sp>
          <p:nvSpPr>
            <p:cNvPr id="3" name="Google Shape;993;p14">
              <a:extLst>
                <a:ext uri="{FF2B5EF4-FFF2-40B4-BE49-F238E27FC236}">
                  <a16:creationId xmlns:a16="http://schemas.microsoft.com/office/drawing/2014/main" id="{5F8AFA72-E6A3-4A87-BA59-0060C3228207}"/>
                </a:ext>
              </a:extLst>
            </p:cNvPr>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a:extLst>
                <a:ext uri="{FF2B5EF4-FFF2-40B4-BE49-F238E27FC236}">
                  <a16:creationId xmlns:a16="http://schemas.microsoft.com/office/drawing/2014/main" id="{DFC17C9D-EDAB-4768-B03C-EBC3BD5DCE82}"/>
                </a:ext>
              </a:extLst>
            </p:cNvPr>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id="{418B733D-531E-423E-8115-77E0832EC6D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a:extLst>
                  <a:ext uri="{FF2B5EF4-FFF2-40B4-BE49-F238E27FC236}">
                    <a16:creationId xmlns:a16="http://schemas.microsoft.com/office/drawing/2014/main" id="{B96AAB47-B127-44A1-A607-324AF7503096}"/>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a:extLst>
                <a:ext uri="{FF2B5EF4-FFF2-40B4-BE49-F238E27FC236}">
                  <a16:creationId xmlns:a16="http://schemas.microsoft.com/office/drawing/2014/main" id="{9C42027F-D0BF-48DF-8230-CFD1BD85EADB}"/>
                </a:ext>
              </a:extLst>
            </p:cNvPr>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a:extLst>
                <a:ext uri="{FF2B5EF4-FFF2-40B4-BE49-F238E27FC236}">
                  <a16:creationId xmlns:a16="http://schemas.microsoft.com/office/drawing/2014/main" id="{592D3AB6-6872-4A14-96CE-28A9A05DFBDB}"/>
                </a:ext>
              </a:extLst>
            </p:cNvPr>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id="{C94EB7D2-D711-4F8F-A726-394EC8F11114}"/>
                  </a:ext>
                </a:extLst>
              </p:cNvPr>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a:extLst>
                  <a:ext uri="{FF2B5EF4-FFF2-40B4-BE49-F238E27FC236}">
                    <a16:creationId xmlns:a16="http://schemas.microsoft.com/office/drawing/2014/main" id="{0E2136B2-08C7-4C0D-950D-7470AAB49851}"/>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7" name="Google Shape;1001;p14">
              <a:extLst>
                <a:ext uri="{FF2B5EF4-FFF2-40B4-BE49-F238E27FC236}">
                  <a16:creationId xmlns:a16="http://schemas.microsoft.com/office/drawing/2014/main" id="{235C33F2-764A-4836-AC98-716FEF310379}"/>
                </a:ext>
              </a:extLst>
            </p:cNvPr>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id="{67E70A3A-FA67-4217-8509-7DA3457EF408}"/>
                  </a:ext>
                </a:extLst>
              </p:cNvPr>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a:extLst>
                  <a:ext uri="{FF2B5EF4-FFF2-40B4-BE49-F238E27FC236}">
                    <a16:creationId xmlns:a16="http://schemas.microsoft.com/office/drawing/2014/main" id="{49FB6AD8-CF13-47D0-ACEF-CA6D4075E6D8}"/>
                  </a:ext>
                </a:extLst>
              </p:cNvPr>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a:extLst>
                <a:ext uri="{FF2B5EF4-FFF2-40B4-BE49-F238E27FC236}">
                  <a16:creationId xmlns:a16="http://schemas.microsoft.com/office/drawing/2014/main" id="{878C3425-3BB6-46A4-8D36-557334E463D5}"/>
                </a:ext>
              </a:extLst>
            </p:cNvPr>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id="{0A18DB05-729B-4FB0-ADFF-32FF7564BA25}"/>
                  </a:ext>
                </a:extLst>
              </p:cNvPr>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a:extLst>
                  <a:ext uri="{FF2B5EF4-FFF2-40B4-BE49-F238E27FC236}">
                    <a16:creationId xmlns:a16="http://schemas.microsoft.com/office/drawing/2014/main" id="{2AA72F6D-DA2C-4FD1-B552-E3B87922256D}"/>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grpSp>
          <p:nvGrpSpPr>
            <p:cNvPr id="9" name="Google Shape;1007;p14">
              <a:extLst>
                <a:ext uri="{FF2B5EF4-FFF2-40B4-BE49-F238E27FC236}">
                  <a16:creationId xmlns:a16="http://schemas.microsoft.com/office/drawing/2014/main" id="{857CDBB6-5B41-415D-8903-A9D781872F57}"/>
                </a:ext>
              </a:extLst>
            </p:cNvPr>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id="{5E946A2D-4ADA-45F6-A62D-B424F907A63E}"/>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a:extLst>
                  <a:ext uri="{FF2B5EF4-FFF2-40B4-BE49-F238E27FC236}">
                    <a16:creationId xmlns:a16="http://schemas.microsoft.com/office/drawing/2014/main" id="{5910B1E2-332B-4EEF-91AA-CBE41AA20374}"/>
                  </a:ext>
                </a:extLst>
              </p:cNvPr>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a:extLst>
                <a:ext uri="{FF2B5EF4-FFF2-40B4-BE49-F238E27FC236}">
                  <a16:creationId xmlns:a16="http://schemas.microsoft.com/office/drawing/2014/main" id="{86FCAD9C-2D6B-42C6-A544-938AE55AB51C}"/>
                </a:ext>
              </a:extLst>
            </p:cNvPr>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id="{07F0A974-CF5B-4F19-B2BB-FC28B29C3BE6}"/>
                  </a:ext>
                </a:extLst>
              </p:cNvPr>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a:extLst>
                  <a:ext uri="{FF2B5EF4-FFF2-40B4-BE49-F238E27FC236}">
                    <a16:creationId xmlns:a16="http://schemas.microsoft.com/office/drawing/2014/main" id="{2DF1B45C-9385-4158-8D36-B3E9FCF74639}"/>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grpSp>
        <p:sp>
          <p:nvSpPr>
            <p:cNvPr id="11" name="Google Shape;1013;p14">
              <a:extLst>
                <a:ext uri="{FF2B5EF4-FFF2-40B4-BE49-F238E27FC236}">
                  <a16:creationId xmlns:a16="http://schemas.microsoft.com/office/drawing/2014/main" id="{24A87605-6C7B-41DB-BDF6-8D9E9298168C}"/>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endParaRPr>
            </a:p>
          </p:txBody>
        </p:sp>
        <p:sp>
          <p:nvSpPr>
            <p:cNvPr id="12" name="Google Shape;1014;p14">
              <a:extLst>
                <a:ext uri="{FF2B5EF4-FFF2-40B4-BE49-F238E27FC236}">
                  <a16:creationId xmlns:a16="http://schemas.microsoft.com/office/drawing/2014/main" id="{51E46BC1-771B-4A45-B3D5-D37189207197}"/>
                </a:ext>
              </a:extLst>
            </p:cNvPr>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a:extLst>
              <a:ext uri="{FF2B5EF4-FFF2-40B4-BE49-F238E27FC236}">
                <a16:creationId xmlns:a16="http://schemas.microsoft.com/office/drawing/2014/main" id="{A6AA5E4D-7AFB-4CBC-93E4-E8E11A7424B4}"/>
              </a:ext>
            </a:extLst>
          </p:cNvPr>
          <p:cNvSpPr>
            <a:spLocks/>
          </p:cNvSpPr>
          <p:nvPr userDrawn="1"/>
        </p:nvSpPr>
        <p:spPr bwMode="auto">
          <a:xfrm>
            <a:off x="465138" y="882650"/>
            <a:ext cx="111125"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a:extLst>
              <a:ext uri="{FF2B5EF4-FFF2-40B4-BE49-F238E27FC236}">
                <a16:creationId xmlns:a16="http://schemas.microsoft.com/office/drawing/2014/main" id="{A9C90599-A91B-433C-9832-98FC95660469}"/>
              </a:ext>
            </a:extLst>
          </p:cNvPr>
          <p:cNvSpPr>
            <a:spLocks/>
          </p:cNvSpPr>
          <p:nvPr userDrawn="1"/>
        </p:nvSpPr>
        <p:spPr bwMode="auto">
          <a:xfrm>
            <a:off x="201613" y="906463"/>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a:extLst>
              <a:ext uri="{FF2B5EF4-FFF2-40B4-BE49-F238E27FC236}">
                <a16:creationId xmlns:a16="http://schemas.microsoft.com/office/drawing/2014/main" id="{4914FB41-6193-4734-9D6E-08A8E0745265}"/>
              </a:ext>
            </a:extLst>
          </p:cNvPr>
          <p:cNvSpPr>
            <a:spLocks/>
          </p:cNvSpPr>
          <p:nvPr userDrawn="1"/>
        </p:nvSpPr>
        <p:spPr bwMode="auto">
          <a:xfrm>
            <a:off x="223838" y="989013"/>
            <a:ext cx="44450"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a:extLst>
              <a:ext uri="{FF2B5EF4-FFF2-40B4-BE49-F238E27FC236}">
                <a16:creationId xmlns:a16="http://schemas.microsoft.com/office/drawing/2014/main" id="{EFEC689C-24E9-4655-BF06-EF8E863856D7}"/>
              </a:ext>
            </a:extLst>
          </p:cNvPr>
          <p:cNvSpPr>
            <a:spLocks/>
          </p:cNvSpPr>
          <p:nvPr userDrawn="1"/>
        </p:nvSpPr>
        <p:spPr bwMode="auto">
          <a:xfrm>
            <a:off x="525463" y="947738"/>
            <a:ext cx="460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a:extLst>
              <a:ext uri="{FF2B5EF4-FFF2-40B4-BE49-F238E27FC236}">
                <a16:creationId xmlns:a16="http://schemas.microsoft.com/office/drawing/2014/main" id="{145219FF-06AE-477F-8D16-03660CF5363D}"/>
              </a:ext>
            </a:extLst>
          </p:cNvPr>
          <p:cNvSpPr>
            <a:spLocks/>
          </p:cNvSpPr>
          <p:nvPr userDrawn="1"/>
        </p:nvSpPr>
        <p:spPr bwMode="auto">
          <a:xfrm>
            <a:off x="201613" y="9175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a:extLst>
              <a:ext uri="{FF2B5EF4-FFF2-40B4-BE49-F238E27FC236}">
                <a16:creationId xmlns:a16="http://schemas.microsoft.com/office/drawing/2014/main" id="{11D3957F-DAD8-4FF7-8C32-A4148F6AFA6B}"/>
              </a:ext>
            </a:extLst>
          </p:cNvPr>
          <p:cNvSpPr>
            <a:spLocks/>
          </p:cNvSpPr>
          <p:nvPr userDrawn="1"/>
        </p:nvSpPr>
        <p:spPr bwMode="auto">
          <a:xfrm>
            <a:off x="463550" y="1495425"/>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a:extLst>
              <a:ext uri="{FF2B5EF4-FFF2-40B4-BE49-F238E27FC236}">
                <a16:creationId xmlns:a16="http://schemas.microsoft.com/office/drawing/2014/main" id="{11DF069A-EA33-4D63-8C75-9B5BEA680E6F}"/>
              </a:ext>
            </a:extLst>
          </p:cNvPr>
          <p:cNvSpPr>
            <a:spLocks/>
          </p:cNvSpPr>
          <p:nvPr userDrawn="1"/>
        </p:nvSpPr>
        <p:spPr bwMode="auto">
          <a:xfrm>
            <a:off x="198438" y="1520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a:extLst>
              <a:ext uri="{FF2B5EF4-FFF2-40B4-BE49-F238E27FC236}">
                <a16:creationId xmlns:a16="http://schemas.microsoft.com/office/drawing/2014/main" id="{D97EB8BF-A3E2-4C34-AD89-44E2722BA103}"/>
              </a:ext>
            </a:extLst>
          </p:cNvPr>
          <p:cNvSpPr>
            <a:spLocks/>
          </p:cNvSpPr>
          <p:nvPr userDrawn="1"/>
        </p:nvSpPr>
        <p:spPr bwMode="auto">
          <a:xfrm>
            <a:off x="222250" y="1603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a:extLst>
              <a:ext uri="{FF2B5EF4-FFF2-40B4-BE49-F238E27FC236}">
                <a16:creationId xmlns:a16="http://schemas.microsoft.com/office/drawing/2014/main" id="{AE863A74-4111-4AE6-B37B-D2C5A0021C9F}"/>
              </a:ext>
            </a:extLst>
          </p:cNvPr>
          <p:cNvSpPr>
            <a:spLocks/>
          </p:cNvSpPr>
          <p:nvPr userDrawn="1"/>
        </p:nvSpPr>
        <p:spPr bwMode="auto">
          <a:xfrm>
            <a:off x="522288" y="1562100"/>
            <a:ext cx="476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a:extLst>
              <a:ext uri="{FF2B5EF4-FFF2-40B4-BE49-F238E27FC236}">
                <a16:creationId xmlns:a16="http://schemas.microsoft.com/office/drawing/2014/main" id="{183A6FD8-DA25-47F3-B133-2DB9842892FB}"/>
              </a:ext>
            </a:extLst>
          </p:cNvPr>
          <p:cNvSpPr>
            <a:spLocks/>
          </p:cNvSpPr>
          <p:nvPr userDrawn="1"/>
        </p:nvSpPr>
        <p:spPr bwMode="auto">
          <a:xfrm>
            <a:off x="201613" y="1531938"/>
            <a:ext cx="446087"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a:extLst>
              <a:ext uri="{FF2B5EF4-FFF2-40B4-BE49-F238E27FC236}">
                <a16:creationId xmlns:a16="http://schemas.microsoft.com/office/drawing/2014/main" id="{AE6CF0B5-9C86-4E04-9142-FA22F2D15CBA}"/>
              </a:ext>
            </a:extLst>
          </p:cNvPr>
          <p:cNvSpPr>
            <a:spLocks/>
          </p:cNvSpPr>
          <p:nvPr userDrawn="1"/>
        </p:nvSpPr>
        <p:spPr bwMode="auto">
          <a:xfrm>
            <a:off x="463550" y="2109788"/>
            <a:ext cx="109538"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a:extLst>
              <a:ext uri="{FF2B5EF4-FFF2-40B4-BE49-F238E27FC236}">
                <a16:creationId xmlns:a16="http://schemas.microsoft.com/office/drawing/2014/main" id="{04102CBB-E667-4321-8FAA-8B8056A2F0E7}"/>
              </a:ext>
            </a:extLst>
          </p:cNvPr>
          <p:cNvSpPr>
            <a:spLocks/>
          </p:cNvSpPr>
          <p:nvPr userDrawn="1"/>
        </p:nvSpPr>
        <p:spPr bwMode="auto">
          <a:xfrm>
            <a:off x="198438" y="2135188"/>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a:extLst>
              <a:ext uri="{FF2B5EF4-FFF2-40B4-BE49-F238E27FC236}">
                <a16:creationId xmlns:a16="http://schemas.microsoft.com/office/drawing/2014/main" id="{34231B79-D861-451A-A99B-D233FFD8CEC7}"/>
              </a:ext>
            </a:extLst>
          </p:cNvPr>
          <p:cNvSpPr>
            <a:spLocks/>
          </p:cNvSpPr>
          <p:nvPr userDrawn="1"/>
        </p:nvSpPr>
        <p:spPr bwMode="auto">
          <a:xfrm>
            <a:off x="222250" y="2217738"/>
            <a:ext cx="44450"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a:extLst>
              <a:ext uri="{FF2B5EF4-FFF2-40B4-BE49-F238E27FC236}">
                <a16:creationId xmlns:a16="http://schemas.microsoft.com/office/drawing/2014/main" id="{98809E2E-435F-44A7-B015-6987A0246E01}"/>
              </a:ext>
            </a:extLst>
          </p:cNvPr>
          <p:cNvSpPr>
            <a:spLocks/>
          </p:cNvSpPr>
          <p:nvPr userDrawn="1"/>
        </p:nvSpPr>
        <p:spPr bwMode="auto">
          <a:xfrm>
            <a:off x="522288" y="2174875"/>
            <a:ext cx="44450"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a:extLst>
              <a:ext uri="{FF2B5EF4-FFF2-40B4-BE49-F238E27FC236}">
                <a16:creationId xmlns:a16="http://schemas.microsoft.com/office/drawing/2014/main" id="{CAA10683-162B-4660-9138-AD346E95C517}"/>
              </a:ext>
            </a:extLst>
          </p:cNvPr>
          <p:cNvSpPr>
            <a:spLocks/>
          </p:cNvSpPr>
          <p:nvPr userDrawn="1"/>
        </p:nvSpPr>
        <p:spPr bwMode="auto">
          <a:xfrm>
            <a:off x="198438" y="2146300"/>
            <a:ext cx="4492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a:extLst>
              <a:ext uri="{FF2B5EF4-FFF2-40B4-BE49-F238E27FC236}">
                <a16:creationId xmlns:a16="http://schemas.microsoft.com/office/drawing/2014/main" id="{CE200FCB-7D9C-42F7-A62B-2DE020EC5E00}"/>
              </a:ext>
            </a:extLst>
          </p:cNvPr>
          <p:cNvSpPr>
            <a:spLocks/>
          </p:cNvSpPr>
          <p:nvPr userDrawn="1"/>
        </p:nvSpPr>
        <p:spPr bwMode="auto">
          <a:xfrm>
            <a:off x="461963" y="2724150"/>
            <a:ext cx="10953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a:extLst>
              <a:ext uri="{FF2B5EF4-FFF2-40B4-BE49-F238E27FC236}">
                <a16:creationId xmlns:a16="http://schemas.microsoft.com/office/drawing/2014/main" id="{08FA6D74-CBCC-4210-B75D-BD893F219BA7}"/>
              </a:ext>
            </a:extLst>
          </p:cNvPr>
          <p:cNvSpPr>
            <a:spLocks/>
          </p:cNvSpPr>
          <p:nvPr userDrawn="1"/>
        </p:nvSpPr>
        <p:spPr bwMode="auto">
          <a:xfrm>
            <a:off x="196850" y="2747963"/>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a:extLst>
              <a:ext uri="{FF2B5EF4-FFF2-40B4-BE49-F238E27FC236}">
                <a16:creationId xmlns:a16="http://schemas.microsoft.com/office/drawing/2014/main" id="{03E280E5-E021-4C62-AFA8-C82AB6C474F2}"/>
              </a:ext>
            </a:extLst>
          </p:cNvPr>
          <p:cNvSpPr>
            <a:spLocks/>
          </p:cNvSpPr>
          <p:nvPr userDrawn="1"/>
        </p:nvSpPr>
        <p:spPr bwMode="auto">
          <a:xfrm>
            <a:off x="220663" y="2830513"/>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a:extLst>
              <a:ext uri="{FF2B5EF4-FFF2-40B4-BE49-F238E27FC236}">
                <a16:creationId xmlns:a16="http://schemas.microsoft.com/office/drawing/2014/main" id="{CABFA7D1-7E6D-4442-BEEB-04CD445CBE29}"/>
              </a:ext>
            </a:extLst>
          </p:cNvPr>
          <p:cNvSpPr>
            <a:spLocks/>
          </p:cNvSpPr>
          <p:nvPr userDrawn="1"/>
        </p:nvSpPr>
        <p:spPr bwMode="auto">
          <a:xfrm>
            <a:off x="520700" y="2789238"/>
            <a:ext cx="46038"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a:extLst>
              <a:ext uri="{FF2B5EF4-FFF2-40B4-BE49-F238E27FC236}">
                <a16:creationId xmlns:a16="http://schemas.microsoft.com/office/drawing/2014/main" id="{7C1A6141-FB22-47C7-874D-24A976C7867C}"/>
              </a:ext>
            </a:extLst>
          </p:cNvPr>
          <p:cNvSpPr>
            <a:spLocks/>
          </p:cNvSpPr>
          <p:nvPr userDrawn="1"/>
        </p:nvSpPr>
        <p:spPr bwMode="auto">
          <a:xfrm>
            <a:off x="198438" y="2759075"/>
            <a:ext cx="447675"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a:extLst>
              <a:ext uri="{FF2B5EF4-FFF2-40B4-BE49-F238E27FC236}">
                <a16:creationId xmlns:a16="http://schemas.microsoft.com/office/drawing/2014/main" id="{1A1CDB6F-67DD-465B-8613-C8FA2B02D7FA}"/>
              </a:ext>
            </a:extLst>
          </p:cNvPr>
          <p:cNvSpPr>
            <a:spLocks/>
          </p:cNvSpPr>
          <p:nvPr userDrawn="1"/>
        </p:nvSpPr>
        <p:spPr bwMode="auto">
          <a:xfrm>
            <a:off x="461963" y="3336925"/>
            <a:ext cx="10953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a:extLst>
              <a:ext uri="{FF2B5EF4-FFF2-40B4-BE49-F238E27FC236}">
                <a16:creationId xmlns:a16="http://schemas.microsoft.com/office/drawing/2014/main" id="{9583B5F0-D946-48FA-A23B-7D3A2043B2B5}"/>
              </a:ext>
            </a:extLst>
          </p:cNvPr>
          <p:cNvSpPr>
            <a:spLocks/>
          </p:cNvSpPr>
          <p:nvPr userDrawn="1"/>
        </p:nvSpPr>
        <p:spPr bwMode="auto">
          <a:xfrm>
            <a:off x="195263" y="3362325"/>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a:extLst>
              <a:ext uri="{FF2B5EF4-FFF2-40B4-BE49-F238E27FC236}">
                <a16:creationId xmlns:a16="http://schemas.microsoft.com/office/drawing/2014/main" id="{49E11D32-6957-4896-9C8F-B0A931091742}"/>
              </a:ext>
            </a:extLst>
          </p:cNvPr>
          <p:cNvSpPr>
            <a:spLocks/>
          </p:cNvSpPr>
          <p:nvPr userDrawn="1"/>
        </p:nvSpPr>
        <p:spPr bwMode="auto">
          <a:xfrm>
            <a:off x="220663" y="3444875"/>
            <a:ext cx="44450"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a:extLst>
              <a:ext uri="{FF2B5EF4-FFF2-40B4-BE49-F238E27FC236}">
                <a16:creationId xmlns:a16="http://schemas.microsoft.com/office/drawing/2014/main" id="{DA97E354-3EE5-462D-A768-5219F190C203}"/>
              </a:ext>
            </a:extLst>
          </p:cNvPr>
          <p:cNvSpPr>
            <a:spLocks/>
          </p:cNvSpPr>
          <p:nvPr userDrawn="1"/>
        </p:nvSpPr>
        <p:spPr bwMode="auto">
          <a:xfrm>
            <a:off x="520700" y="3403600"/>
            <a:ext cx="44450"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a:extLst>
              <a:ext uri="{FF2B5EF4-FFF2-40B4-BE49-F238E27FC236}">
                <a16:creationId xmlns:a16="http://schemas.microsoft.com/office/drawing/2014/main" id="{08F0E38C-1532-4D99-8935-48A8B1E5A2D3}"/>
              </a:ext>
            </a:extLst>
          </p:cNvPr>
          <p:cNvSpPr>
            <a:spLocks/>
          </p:cNvSpPr>
          <p:nvPr userDrawn="1"/>
        </p:nvSpPr>
        <p:spPr bwMode="auto">
          <a:xfrm>
            <a:off x="196850" y="3373438"/>
            <a:ext cx="44926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a:extLst>
              <a:ext uri="{FF2B5EF4-FFF2-40B4-BE49-F238E27FC236}">
                <a16:creationId xmlns:a16="http://schemas.microsoft.com/office/drawing/2014/main" id="{D07FABCD-A6AC-4426-8BFE-CE1CDE1AB8F9}"/>
              </a:ext>
            </a:extLst>
          </p:cNvPr>
          <p:cNvSpPr>
            <a:spLocks/>
          </p:cNvSpPr>
          <p:nvPr userDrawn="1"/>
        </p:nvSpPr>
        <p:spPr bwMode="auto">
          <a:xfrm>
            <a:off x="458788" y="3951288"/>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a:extLst>
              <a:ext uri="{FF2B5EF4-FFF2-40B4-BE49-F238E27FC236}">
                <a16:creationId xmlns:a16="http://schemas.microsoft.com/office/drawing/2014/main" id="{BD697968-4435-4668-86EF-5C4D6FC26FF2}"/>
              </a:ext>
            </a:extLst>
          </p:cNvPr>
          <p:cNvSpPr>
            <a:spLocks/>
          </p:cNvSpPr>
          <p:nvPr userDrawn="1"/>
        </p:nvSpPr>
        <p:spPr bwMode="auto">
          <a:xfrm>
            <a:off x="195263" y="3976688"/>
            <a:ext cx="447675"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a:extLst>
              <a:ext uri="{FF2B5EF4-FFF2-40B4-BE49-F238E27FC236}">
                <a16:creationId xmlns:a16="http://schemas.microsoft.com/office/drawing/2014/main" id="{4943FA6A-AF62-4C1C-9428-573A1D5A248A}"/>
              </a:ext>
            </a:extLst>
          </p:cNvPr>
          <p:cNvSpPr>
            <a:spLocks/>
          </p:cNvSpPr>
          <p:nvPr userDrawn="1"/>
        </p:nvSpPr>
        <p:spPr bwMode="auto">
          <a:xfrm>
            <a:off x="217488" y="4059238"/>
            <a:ext cx="476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a:extLst>
              <a:ext uri="{FF2B5EF4-FFF2-40B4-BE49-F238E27FC236}">
                <a16:creationId xmlns:a16="http://schemas.microsoft.com/office/drawing/2014/main" id="{885FE278-A2C0-4A66-934B-D1A977BE0178}"/>
              </a:ext>
            </a:extLst>
          </p:cNvPr>
          <p:cNvSpPr>
            <a:spLocks/>
          </p:cNvSpPr>
          <p:nvPr userDrawn="1"/>
        </p:nvSpPr>
        <p:spPr bwMode="auto">
          <a:xfrm>
            <a:off x="519113" y="4016375"/>
            <a:ext cx="460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a:extLst>
              <a:ext uri="{FF2B5EF4-FFF2-40B4-BE49-F238E27FC236}">
                <a16:creationId xmlns:a16="http://schemas.microsoft.com/office/drawing/2014/main" id="{1121BFBE-1C64-42F4-B635-424344D75851}"/>
              </a:ext>
            </a:extLst>
          </p:cNvPr>
          <p:cNvSpPr>
            <a:spLocks/>
          </p:cNvSpPr>
          <p:nvPr userDrawn="1"/>
        </p:nvSpPr>
        <p:spPr bwMode="auto">
          <a:xfrm>
            <a:off x="195263" y="39878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a:extLst>
              <a:ext uri="{FF2B5EF4-FFF2-40B4-BE49-F238E27FC236}">
                <a16:creationId xmlns:a16="http://schemas.microsoft.com/office/drawing/2014/main" id="{C0AF533F-806A-4ECD-869F-F5B2B4E7D6C6}"/>
              </a:ext>
            </a:extLst>
          </p:cNvPr>
          <p:cNvSpPr>
            <a:spLocks/>
          </p:cNvSpPr>
          <p:nvPr userDrawn="1"/>
        </p:nvSpPr>
        <p:spPr bwMode="auto">
          <a:xfrm>
            <a:off x="458788" y="4565650"/>
            <a:ext cx="111125"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a:extLst>
              <a:ext uri="{FF2B5EF4-FFF2-40B4-BE49-F238E27FC236}">
                <a16:creationId xmlns:a16="http://schemas.microsoft.com/office/drawing/2014/main" id="{997103F3-7703-4358-94B7-3BCFB31486A8}"/>
              </a:ext>
            </a:extLst>
          </p:cNvPr>
          <p:cNvSpPr>
            <a:spLocks/>
          </p:cNvSpPr>
          <p:nvPr userDrawn="1"/>
        </p:nvSpPr>
        <p:spPr bwMode="auto">
          <a:xfrm>
            <a:off x="192088" y="4589463"/>
            <a:ext cx="4508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a:extLst>
              <a:ext uri="{FF2B5EF4-FFF2-40B4-BE49-F238E27FC236}">
                <a16:creationId xmlns:a16="http://schemas.microsoft.com/office/drawing/2014/main" id="{AAC2D095-95C5-4B1B-B8AA-55C7F05C48E2}"/>
              </a:ext>
            </a:extLst>
          </p:cNvPr>
          <p:cNvSpPr>
            <a:spLocks/>
          </p:cNvSpPr>
          <p:nvPr userDrawn="1"/>
        </p:nvSpPr>
        <p:spPr bwMode="auto">
          <a:xfrm>
            <a:off x="215900" y="4672013"/>
            <a:ext cx="460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a:extLst>
              <a:ext uri="{FF2B5EF4-FFF2-40B4-BE49-F238E27FC236}">
                <a16:creationId xmlns:a16="http://schemas.microsoft.com/office/drawing/2014/main" id="{A9A90CAA-6F36-4083-9A8C-C7D0B96B9515}"/>
              </a:ext>
            </a:extLst>
          </p:cNvPr>
          <p:cNvSpPr>
            <a:spLocks/>
          </p:cNvSpPr>
          <p:nvPr userDrawn="1"/>
        </p:nvSpPr>
        <p:spPr bwMode="auto">
          <a:xfrm>
            <a:off x="519113" y="4630738"/>
            <a:ext cx="44450"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a:extLst>
              <a:ext uri="{FF2B5EF4-FFF2-40B4-BE49-F238E27FC236}">
                <a16:creationId xmlns:a16="http://schemas.microsoft.com/office/drawing/2014/main" id="{31E384F6-C388-40D9-B456-BDDD3449BCD6}"/>
              </a:ext>
            </a:extLst>
          </p:cNvPr>
          <p:cNvSpPr>
            <a:spLocks/>
          </p:cNvSpPr>
          <p:nvPr userDrawn="1"/>
        </p:nvSpPr>
        <p:spPr bwMode="auto">
          <a:xfrm>
            <a:off x="195263" y="4600575"/>
            <a:ext cx="44608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a:extLst>
              <a:ext uri="{FF2B5EF4-FFF2-40B4-BE49-F238E27FC236}">
                <a16:creationId xmlns:a16="http://schemas.microsoft.com/office/drawing/2014/main" id="{C539715C-6B0E-491D-AF78-E137A9A4330C}"/>
              </a:ext>
            </a:extLst>
          </p:cNvPr>
          <p:cNvSpPr>
            <a:spLocks/>
          </p:cNvSpPr>
          <p:nvPr userDrawn="1"/>
        </p:nvSpPr>
        <p:spPr bwMode="auto">
          <a:xfrm>
            <a:off x="457200" y="5180013"/>
            <a:ext cx="109538"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a:extLst>
              <a:ext uri="{FF2B5EF4-FFF2-40B4-BE49-F238E27FC236}">
                <a16:creationId xmlns:a16="http://schemas.microsoft.com/office/drawing/2014/main" id="{BCD2A941-AA4F-4DB7-8112-3A34F829CDFF}"/>
              </a:ext>
            </a:extLst>
          </p:cNvPr>
          <p:cNvSpPr>
            <a:spLocks/>
          </p:cNvSpPr>
          <p:nvPr userDrawn="1"/>
        </p:nvSpPr>
        <p:spPr bwMode="auto">
          <a:xfrm>
            <a:off x="192088" y="5203825"/>
            <a:ext cx="449262"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a:extLst>
              <a:ext uri="{FF2B5EF4-FFF2-40B4-BE49-F238E27FC236}">
                <a16:creationId xmlns:a16="http://schemas.microsoft.com/office/drawing/2014/main" id="{AE25EEA5-A7E3-4838-97D3-891654D2DD9A}"/>
              </a:ext>
            </a:extLst>
          </p:cNvPr>
          <p:cNvSpPr>
            <a:spLocks/>
          </p:cNvSpPr>
          <p:nvPr userDrawn="1"/>
        </p:nvSpPr>
        <p:spPr bwMode="auto">
          <a:xfrm>
            <a:off x="215900" y="5286375"/>
            <a:ext cx="460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a:extLst>
              <a:ext uri="{FF2B5EF4-FFF2-40B4-BE49-F238E27FC236}">
                <a16:creationId xmlns:a16="http://schemas.microsoft.com/office/drawing/2014/main" id="{1F101670-6E75-43E0-AFB2-D3AF8E0C5EBA}"/>
              </a:ext>
            </a:extLst>
          </p:cNvPr>
          <p:cNvSpPr>
            <a:spLocks/>
          </p:cNvSpPr>
          <p:nvPr userDrawn="1"/>
        </p:nvSpPr>
        <p:spPr bwMode="auto">
          <a:xfrm>
            <a:off x="515938" y="5245100"/>
            <a:ext cx="476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a:extLst>
              <a:ext uri="{FF2B5EF4-FFF2-40B4-BE49-F238E27FC236}">
                <a16:creationId xmlns:a16="http://schemas.microsoft.com/office/drawing/2014/main" id="{E54EFE1A-A331-4DD8-9913-D53EC136B204}"/>
              </a:ext>
            </a:extLst>
          </p:cNvPr>
          <p:cNvSpPr>
            <a:spLocks/>
          </p:cNvSpPr>
          <p:nvPr userDrawn="1"/>
        </p:nvSpPr>
        <p:spPr bwMode="auto">
          <a:xfrm>
            <a:off x="192088" y="5214938"/>
            <a:ext cx="449262"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a:extLst>
              <a:ext uri="{FF2B5EF4-FFF2-40B4-BE49-F238E27FC236}">
                <a16:creationId xmlns:a16="http://schemas.microsoft.com/office/drawing/2014/main" id="{71835468-F0ED-41F9-B68D-C7C12CB17DC5}"/>
              </a:ext>
            </a:extLst>
          </p:cNvPr>
          <p:cNvSpPr>
            <a:spLocks/>
          </p:cNvSpPr>
          <p:nvPr userDrawn="1"/>
        </p:nvSpPr>
        <p:spPr bwMode="auto">
          <a:xfrm>
            <a:off x="457200" y="5792788"/>
            <a:ext cx="1079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a:extLst>
              <a:ext uri="{FF2B5EF4-FFF2-40B4-BE49-F238E27FC236}">
                <a16:creationId xmlns:a16="http://schemas.microsoft.com/office/drawing/2014/main" id="{C997EA7C-FF75-4E39-9265-6177E5E12756}"/>
              </a:ext>
            </a:extLst>
          </p:cNvPr>
          <p:cNvSpPr>
            <a:spLocks/>
          </p:cNvSpPr>
          <p:nvPr userDrawn="1"/>
        </p:nvSpPr>
        <p:spPr bwMode="auto">
          <a:xfrm>
            <a:off x="190500" y="5818188"/>
            <a:ext cx="44926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a:extLst>
              <a:ext uri="{FF2B5EF4-FFF2-40B4-BE49-F238E27FC236}">
                <a16:creationId xmlns:a16="http://schemas.microsoft.com/office/drawing/2014/main" id="{F0ABEA5F-4DE1-4469-9291-2326F0A5E2D3}"/>
              </a:ext>
            </a:extLst>
          </p:cNvPr>
          <p:cNvSpPr>
            <a:spLocks/>
          </p:cNvSpPr>
          <p:nvPr userDrawn="1"/>
        </p:nvSpPr>
        <p:spPr bwMode="auto">
          <a:xfrm>
            <a:off x="214313" y="5900738"/>
            <a:ext cx="4603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a:extLst>
              <a:ext uri="{FF2B5EF4-FFF2-40B4-BE49-F238E27FC236}">
                <a16:creationId xmlns:a16="http://schemas.microsoft.com/office/drawing/2014/main" id="{3CD38A88-30AB-4D77-88BD-E17826879B41}"/>
              </a:ext>
            </a:extLst>
          </p:cNvPr>
          <p:cNvSpPr>
            <a:spLocks/>
          </p:cNvSpPr>
          <p:nvPr userDrawn="1"/>
        </p:nvSpPr>
        <p:spPr bwMode="auto">
          <a:xfrm>
            <a:off x="514350" y="5857875"/>
            <a:ext cx="46038"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a:extLst>
              <a:ext uri="{FF2B5EF4-FFF2-40B4-BE49-F238E27FC236}">
                <a16:creationId xmlns:a16="http://schemas.microsoft.com/office/drawing/2014/main" id="{1BB445E6-F734-462D-8306-5E15FDDC8EA6}"/>
              </a:ext>
            </a:extLst>
          </p:cNvPr>
          <p:cNvSpPr>
            <a:spLocks/>
          </p:cNvSpPr>
          <p:nvPr userDrawn="1"/>
        </p:nvSpPr>
        <p:spPr bwMode="auto">
          <a:xfrm>
            <a:off x="192088" y="5829300"/>
            <a:ext cx="447675"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2792801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52E3BC-818F-48FD-97C8-978A4C636C2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7332D303-92B3-43FC-B12E-9B1061E200B2}"/>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52FE8606-C55B-497B-9A75-7C93A697F818}"/>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DA87496E-F533-435D-88CE-BBC0DDDD9754}"/>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Straight Connector 9">
            <a:extLst>
              <a:ext uri="{FF2B5EF4-FFF2-40B4-BE49-F238E27FC236}">
                <a16:creationId xmlns:a16="http://schemas.microsoft.com/office/drawing/2014/main" id="{25A9DC19-2565-4204-B110-ADE256BB9375}"/>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11" name="Straight Connector 10">
            <a:extLst>
              <a:ext uri="{FF2B5EF4-FFF2-40B4-BE49-F238E27FC236}">
                <a16:creationId xmlns:a16="http://schemas.microsoft.com/office/drawing/2014/main" id="{6578500E-B04D-49CF-AC95-1B11580B6E8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12" name="Straight Connector 11">
            <a:extLst>
              <a:ext uri="{FF2B5EF4-FFF2-40B4-BE49-F238E27FC236}">
                <a16:creationId xmlns:a16="http://schemas.microsoft.com/office/drawing/2014/main" id="{52667E06-E766-445F-9530-3B8229E76B90}"/>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13" name="Straight Connector 12">
            <a:extLst>
              <a:ext uri="{FF2B5EF4-FFF2-40B4-BE49-F238E27FC236}">
                <a16:creationId xmlns:a16="http://schemas.microsoft.com/office/drawing/2014/main" id="{608F9754-C7C5-4E71-9D29-E3EE7EDD39B5}"/>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14" name="Straight Connector 13">
            <a:extLst>
              <a:ext uri="{FF2B5EF4-FFF2-40B4-BE49-F238E27FC236}">
                <a16:creationId xmlns:a16="http://schemas.microsoft.com/office/drawing/2014/main" id="{986BF29D-6E26-43DF-9ADF-4443BE856D5A}"/>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15" name="Straight Connector 14">
            <a:extLst>
              <a:ext uri="{FF2B5EF4-FFF2-40B4-BE49-F238E27FC236}">
                <a16:creationId xmlns:a16="http://schemas.microsoft.com/office/drawing/2014/main" id="{EED130C3-135D-45A3-B1B6-CB04B5F03E1A}"/>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16" name="Rectangle 15">
            <a:extLst>
              <a:ext uri="{FF2B5EF4-FFF2-40B4-BE49-F238E27FC236}">
                <a16:creationId xmlns:a16="http://schemas.microsoft.com/office/drawing/2014/main" id="{E93C62FD-0822-4495-ACE2-D769F00D4E9B}"/>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7" name="Oval 16">
            <a:extLst>
              <a:ext uri="{FF2B5EF4-FFF2-40B4-BE49-F238E27FC236}">
                <a16:creationId xmlns:a16="http://schemas.microsoft.com/office/drawing/2014/main" id="{FEFFF708-A426-424F-BC88-ABF969CC5A57}"/>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8" name="Oval 17">
            <a:extLst>
              <a:ext uri="{FF2B5EF4-FFF2-40B4-BE49-F238E27FC236}">
                <a16:creationId xmlns:a16="http://schemas.microsoft.com/office/drawing/2014/main" id="{6B3BBFD3-1BF7-426B-A3B7-97E13A29A792}"/>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9" name="Oval 18">
            <a:extLst>
              <a:ext uri="{FF2B5EF4-FFF2-40B4-BE49-F238E27FC236}">
                <a16:creationId xmlns:a16="http://schemas.microsoft.com/office/drawing/2014/main" id="{E23314CB-CDC4-41D5-A846-D78E267AB73F}"/>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20" name="Oval 19">
            <a:extLst>
              <a:ext uri="{FF2B5EF4-FFF2-40B4-BE49-F238E27FC236}">
                <a16:creationId xmlns:a16="http://schemas.microsoft.com/office/drawing/2014/main" id="{6925B427-AE7F-44FD-B804-53B9C136921F}"/>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21" name="Oval 20">
            <a:extLst>
              <a:ext uri="{FF2B5EF4-FFF2-40B4-BE49-F238E27FC236}">
                <a16:creationId xmlns:a16="http://schemas.microsoft.com/office/drawing/2014/main" id="{23AE1B9A-F8F4-48E4-94B1-6AD321662409}"/>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79123A82-E14D-47BF-9EE8-319912BE5518}"/>
              </a:ext>
            </a:extLst>
          </p:cNvPr>
          <p:cNvSpPr>
            <a:spLocks noGrp="1"/>
          </p:cNvSpPr>
          <p:nvPr>
            <p:ph type="dt" sz="half" idx="10"/>
          </p:nvPr>
        </p:nvSpPr>
        <p:spPr bwMode="auto">
          <a:xfrm rot="5400000">
            <a:off x="10733617" y="1111250"/>
            <a:ext cx="2286000" cy="508000"/>
          </a:xfrm>
        </p:spPr>
        <p:txBody>
          <a:bodyPr/>
          <a:lstStyle>
            <a:lvl1pPr fontAlgn="base">
              <a:spcBef>
                <a:spcPct val="0"/>
              </a:spcBef>
              <a:spcAft>
                <a:spcPct val="0"/>
              </a:spcAft>
              <a:defRPr>
                <a:latin typeface="Arial" panose="020B0604020202020204" pitchFamily="34" charset="0"/>
              </a:defRPr>
            </a:lvl1pPr>
          </a:lstStyle>
          <a:p>
            <a:pPr>
              <a:defRPr/>
            </a:pPr>
            <a:fld id="{2CA6BA67-F27B-4125-9819-7C97662374D7}" type="datetimeFigureOut">
              <a:rPr lang="en-US"/>
              <a:pPr>
                <a:defRPr/>
              </a:pPr>
              <a:t>11/28/21</a:t>
            </a:fld>
            <a:endParaRPr lang="en-US"/>
          </a:p>
        </p:txBody>
      </p:sp>
      <p:sp>
        <p:nvSpPr>
          <p:cNvPr id="23" name="Footer Placeholder 16">
            <a:extLst>
              <a:ext uri="{FF2B5EF4-FFF2-40B4-BE49-F238E27FC236}">
                <a16:creationId xmlns:a16="http://schemas.microsoft.com/office/drawing/2014/main" id="{63D83833-1D97-42EB-ACD4-F65D86FB3ED4}"/>
              </a:ext>
            </a:extLst>
          </p:cNvPr>
          <p:cNvSpPr>
            <a:spLocks noGrp="1"/>
          </p:cNvSpPr>
          <p:nvPr>
            <p:ph type="ftr" sz="quarter" idx="11"/>
          </p:nvPr>
        </p:nvSpPr>
        <p:spPr bwMode="auto">
          <a:xfrm rot="5400000">
            <a:off x="10045701" y="4117447"/>
            <a:ext cx="3657600" cy="512233"/>
          </a:xfrm>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24" name="Slide Number Placeholder 28">
            <a:extLst>
              <a:ext uri="{FF2B5EF4-FFF2-40B4-BE49-F238E27FC236}">
                <a16:creationId xmlns:a16="http://schemas.microsoft.com/office/drawing/2014/main" id="{98C47E7A-BD2D-4FC9-AC6A-97131D23FEE1}"/>
              </a:ext>
            </a:extLst>
          </p:cNvPr>
          <p:cNvSpPr>
            <a:spLocks noGrp="1"/>
          </p:cNvSpPr>
          <p:nvPr>
            <p:ph type="sldNum" sz="quarter" idx="12"/>
          </p:nvPr>
        </p:nvSpPr>
        <p:spPr bwMode="auto">
          <a:xfrm>
            <a:off x="1767417" y="4929189"/>
            <a:ext cx="812800" cy="517525"/>
          </a:xfrm>
        </p:spPr>
        <p:txBody>
          <a:bodyPr/>
          <a:lstStyle>
            <a:lvl1pPr>
              <a:defRPr>
                <a:latin typeface="Arial" panose="020B0604020202020204" pitchFamily="34" charset="0"/>
              </a:defRPr>
            </a:lvl1pPr>
          </a:lstStyle>
          <a:p>
            <a:fld id="{8DBAD0BD-FC2B-4C9A-AB94-2667E0536299}" type="slidenum">
              <a:rPr lang="en-US" altLang="en-US"/>
              <a:pPr/>
              <a:t>‹#›</a:t>
            </a:fld>
            <a:endParaRPr lang="en-US" altLang="en-US"/>
          </a:p>
        </p:txBody>
      </p:sp>
    </p:spTree>
    <p:extLst>
      <p:ext uri="{BB962C8B-B14F-4D97-AF65-F5344CB8AC3E}">
        <p14:creationId xmlns:p14="http://schemas.microsoft.com/office/powerpoint/2010/main" val="992862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200BFC29-86F1-43C4-B12D-0BA2B40571A2}"/>
              </a:ext>
            </a:extLst>
          </p:cNvPr>
          <p:cNvSpPr>
            <a:spLocks noGrp="1"/>
          </p:cNvSpPr>
          <p:nvPr>
            <p:ph type="dt" sz="half" idx="10"/>
          </p:nvPr>
        </p:nvSpPr>
        <p:spPr/>
        <p:txBody>
          <a:bodyPr rtlCol="0"/>
          <a:lstStyle>
            <a:lvl1pPr fontAlgn="base">
              <a:spcBef>
                <a:spcPct val="0"/>
              </a:spcBef>
              <a:spcAft>
                <a:spcPct val="0"/>
              </a:spcAft>
              <a:defRPr>
                <a:latin typeface="Arial" panose="020B0604020202020204" pitchFamily="34" charset="0"/>
              </a:defRPr>
            </a:lvl1pPr>
          </a:lstStyle>
          <a:p>
            <a:pPr>
              <a:defRPr/>
            </a:pPr>
            <a:fld id="{EBB7D4FF-2A7F-4602-96B5-AC298DB1359E}" type="datetimeFigureOut">
              <a:rPr lang="en-US"/>
              <a:pPr>
                <a:defRPr/>
              </a:pPr>
              <a:t>11/28/21</a:t>
            </a:fld>
            <a:endParaRPr lang="en-US"/>
          </a:p>
        </p:txBody>
      </p:sp>
      <p:sp>
        <p:nvSpPr>
          <p:cNvPr id="5" name="Slide Number Placeholder 8">
            <a:extLst>
              <a:ext uri="{FF2B5EF4-FFF2-40B4-BE49-F238E27FC236}">
                <a16:creationId xmlns:a16="http://schemas.microsoft.com/office/drawing/2014/main" id="{FBA7FBDD-7C6E-4C3A-B18E-D76603D600FB}"/>
              </a:ext>
            </a:extLst>
          </p:cNvPr>
          <p:cNvSpPr>
            <a:spLocks noGrp="1"/>
          </p:cNvSpPr>
          <p:nvPr>
            <p:ph type="sldNum" sz="quarter" idx="11"/>
          </p:nvPr>
        </p:nvSpPr>
        <p:spPr/>
        <p:txBody>
          <a:bodyPr/>
          <a:lstStyle>
            <a:lvl1pPr>
              <a:defRPr>
                <a:latin typeface="Arial" panose="020B0604020202020204" pitchFamily="34" charset="0"/>
              </a:defRPr>
            </a:lvl1pPr>
          </a:lstStyle>
          <a:p>
            <a:fld id="{EEFEAAA3-9F8B-45AD-9F85-5204931A638F}" type="slidenum">
              <a:rPr lang="en-US" altLang="en-US"/>
              <a:pPr/>
              <a:t>‹#›</a:t>
            </a:fld>
            <a:endParaRPr lang="en-US" altLang="en-US"/>
          </a:p>
        </p:txBody>
      </p:sp>
      <p:sp>
        <p:nvSpPr>
          <p:cNvPr id="6" name="Footer Placeholder 9">
            <a:extLst>
              <a:ext uri="{FF2B5EF4-FFF2-40B4-BE49-F238E27FC236}">
                <a16:creationId xmlns:a16="http://schemas.microsoft.com/office/drawing/2014/main" id="{DE4D96E3-1358-408E-88AA-6E39D1809497}"/>
              </a:ext>
            </a:extLst>
          </p:cNvPr>
          <p:cNvSpPr>
            <a:spLocks noGrp="1"/>
          </p:cNvSpPr>
          <p:nvPr>
            <p:ph type="ftr" sz="quarter" idx="12"/>
          </p:nvPr>
        </p:nvSpPr>
        <p:spPr/>
        <p:txBody>
          <a:bodyPr rtlCol="0"/>
          <a:lstStyle>
            <a:lvl1pPr fontAlgn="base">
              <a:spcBef>
                <a:spcPct val="0"/>
              </a:spcBef>
              <a:spcAft>
                <a:spcPct val="0"/>
              </a:spcAft>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0278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3E6EF5-D6C4-4B58-B205-B0337C7C181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2B8C9D3-DA64-4A46-B919-A8A2291748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EF1D71B-C1EE-4ADF-B017-FE41812993FC}"/>
              </a:ext>
            </a:extLst>
          </p:cNvPr>
          <p:cNvSpPr>
            <a:spLocks noGrp="1"/>
          </p:cNvSpPr>
          <p:nvPr>
            <p:ph type="sldNum" sz="quarter" idx="12"/>
          </p:nvPr>
        </p:nvSpPr>
        <p:spPr/>
        <p:txBody>
          <a:bodyPr/>
          <a:lstStyle>
            <a:lvl1pPr>
              <a:defRPr/>
            </a:lvl1pPr>
          </a:lstStyle>
          <a:p>
            <a:fld id="{1CC5226B-A007-491E-99A8-2CE88DBD7A03}" type="slidenum">
              <a:rPr lang="en-US" altLang="en-US"/>
              <a:pPr/>
              <a:t>‹#›</a:t>
            </a:fld>
            <a:endParaRPr lang="en-US" altLang="en-US"/>
          </a:p>
        </p:txBody>
      </p:sp>
    </p:spTree>
    <p:extLst>
      <p:ext uri="{BB962C8B-B14F-4D97-AF65-F5344CB8AC3E}">
        <p14:creationId xmlns:p14="http://schemas.microsoft.com/office/powerpoint/2010/main" val="870616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4EC6BE-0CAE-450C-A991-00D43E42F18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487F0F40-CB66-4B4C-9B0E-66E048765598}"/>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078EF37F-4AF1-4D0A-9DBB-21800CE7A272}"/>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13B4AE89-6A8F-4BD7-B10A-5E52F2D294BA}"/>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Straight Connector 7">
            <a:extLst>
              <a:ext uri="{FF2B5EF4-FFF2-40B4-BE49-F238E27FC236}">
                <a16:creationId xmlns:a16="http://schemas.microsoft.com/office/drawing/2014/main" id="{3349042A-082E-40EA-BBAC-84569CC33DF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Century Schoolbook"/>
            </a:endParaRPr>
          </a:p>
        </p:txBody>
      </p:sp>
      <p:sp>
        <p:nvSpPr>
          <p:cNvPr id="9" name="Straight Connector 8">
            <a:extLst>
              <a:ext uri="{FF2B5EF4-FFF2-40B4-BE49-F238E27FC236}">
                <a16:creationId xmlns:a16="http://schemas.microsoft.com/office/drawing/2014/main" id="{126B3169-3891-44C1-A01A-0F1120585BC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Century Schoolbook"/>
            </a:endParaRPr>
          </a:p>
        </p:txBody>
      </p:sp>
      <p:sp>
        <p:nvSpPr>
          <p:cNvPr id="10" name="Straight Connector 9">
            <a:extLst>
              <a:ext uri="{FF2B5EF4-FFF2-40B4-BE49-F238E27FC236}">
                <a16:creationId xmlns:a16="http://schemas.microsoft.com/office/drawing/2014/main" id="{341DA22F-AE32-4AF4-A062-3745B1B4288C}"/>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Century Schoolbook"/>
            </a:endParaRPr>
          </a:p>
        </p:txBody>
      </p:sp>
      <p:sp>
        <p:nvSpPr>
          <p:cNvPr id="11" name="Straight Connector 10">
            <a:extLst>
              <a:ext uri="{FF2B5EF4-FFF2-40B4-BE49-F238E27FC236}">
                <a16:creationId xmlns:a16="http://schemas.microsoft.com/office/drawing/2014/main" id="{BE140BAC-EBFC-4E2C-B5DB-3ABB4802BE9B}"/>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Century Schoolbook"/>
            </a:endParaRPr>
          </a:p>
        </p:txBody>
      </p:sp>
      <p:sp>
        <p:nvSpPr>
          <p:cNvPr id="12" name="Straight Connector 11">
            <a:extLst>
              <a:ext uri="{FF2B5EF4-FFF2-40B4-BE49-F238E27FC236}">
                <a16:creationId xmlns:a16="http://schemas.microsoft.com/office/drawing/2014/main" id="{106BA2A0-BD05-4800-83CC-A42DB4B726D7}"/>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Century Schoolbook"/>
            </a:endParaRPr>
          </a:p>
        </p:txBody>
      </p:sp>
      <p:sp>
        <p:nvSpPr>
          <p:cNvPr id="13" name="Rectangle 12">
            <a:extLst>
              <a:ext uri="{FF2B5EF4-FFF2-40B4-BE49-F238E27FC236}">
                <a16:creationId xmlns:a16="http://schemas.microsoft.com/office/drawing/2014/main" id="{7BCE367E-D669-4A80-891F-C16F77D225C1}"/>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4" name="Oval 13">
            <a:extLst>
              <a:ext uri="{FF2B5EF4-FFF2-40B4-BE49-F238E27FC236}">
                <a16:creationId xmlns:a16="http://schemas.microsoft.com/office/drawing/2014/main" id="{D7C20EEE-5E3A-4B3A-8CC4-6C55E16744AF}"/>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5" name="Oval 14">
            <a:extLst>
              <a:ext uri="{FF2B5EF4-FFF2-40B4-BE49-F238E27FC236}">
                <a16:creationId xmlns:a16="http://schemas.microsoft.com/office/drawing/2014/main" id="{74F31AE9-421D-49C4-88B3-4C3955C0CC6E}"/>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6" name="Oval 15">
            <a:extLst>
              <a:ext uri="{FF2B5EF4-FFF2-40B4-BE49-F238E27FC236}">
                <a16:creationId xmlns:a16="http://schemas.microsoft.com/office/drawing/2014/main" id="{0BB4CE49-529B-4D6F-8C53-E02988C9EEA3}"/>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7" name="Oval 16">
            <a:extLst>
              <a:ext uri="{FF2B5EF4-FFF2-40B4-BE49-F238E27FC236}">
                <a16:creationId xmlns:a16="http://schemas.microsoft.com/office/drawing/2014/main" id="{73DA2D75-0F17-48F2-8A09-9E0FE4B1A6BA}"/>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8" name="Oval 17">
            <a:extLst>
              <a:ext uri="{FF2B5EF4-FFF2-40B4-BE49-F238E27FC236}">
                <a16:creationId xmlns:a16="http://schemas.microsoft.com/office/drawing/2014/main" id="{A8B0C25E-4DC3-47C1-9B5D-B4E947496737}"/>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9" name="Straight Connector 18">
            <a:extLst>
              <a:ext uri="{FF2B5EF4-FFF2-40B4-BE49-F238E27FC236}">
                <a16:creationId xmlns:a16="http://schemas.microsoft.com/office/drawing/2014/main" id="{CC3BE673-1F0D-4C2F-BC4C-517C30D94E5A}"/>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Century Schoolbook"/>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D5035E3F-6160-4FB9-8D14-27DF99A7A163}"/>
              </a:ext>
            </a:extLst>
          </p:cNvPr>
          <p:cNvSpPr>
            <a:spLocks noGrp="1"/>
          </p:cNvSpPr>
          <p:nvPr>
            <p:ph type="dt" sz="half" idx="10"/>
          </p:nvPr>
        </p:nvSpPr>
        <p:spPr bwMode="auto">
          <a:xfrm rot="5400000">
            <a:off x="10731500" y="1106488"/>
            <a:ext cx="2286000" cy="508000"/>
          </a:xfrm>
        </p:spPr>
        <p:txBody>
          <a:bodyPr/>
          <a:lstStyle>
            <a:lvl1pPr fontAlgn="base">
              <a:spcBef>
                <a:spcPct val="0"/>
              </a:spcBef>
              <a:spcAft>
                <a:spcPct val="0"/>
              </a:spcAft>
              <a:defRPr>
                <a:solidFill>
                  <a:srgbClr val="FFF39D"/>
                </a:solidFill>
                <a:latin typeface="Arial" panose="020B0604020202020204" pitchFamily="34" charset="0"/>
              </a:defRPr>
            </a:lvl1pPr>
          </a:lstStyle>
          <a:p>
            <a:pPr>
              <a:defRPr/>
            </a:pPr>
            <a:fld id="{AC876D40-0A1F-48BC-8FDB-B94D45E3EB6B}" type="datetimeFigureOut">
              <a:rPr lang="en-US"/>
              <a:pPr>
                <a:defRPr/>
              </a:pPr>
              <a:t>11/28/21</a:t>
            </a:fld>
            <a:endParaRPr lang="en-US"/>
          </a:p>
        </p:txBody>
      </p:sp>
      <p:sp>
        <p:nvSpPr>
          <p:cNvPr id="21" name="Footer Placeholder 4">
            <a:extLst>
              <a:ext uri="{FF2B5EF4-FFF2-40B4-BE49-F238E27FC236}">
                <a16:creationId xmlns:a16="http://schemas.microsoft.com/office/drawing/2014/main" id="{7AEB15A8-01BD-4BC4-9929-E62139292E23}"/>
              </a:ext>
            </a:extLst>
          </p:cNvPr>
          <p:cNvSpPr>
            <a:spLocks noGrp="1"/>
          </p:cNvSpPr>
          <p:nvPr>
            <p:ph type="ftr" sz="quarter" idx="11"/>
          </p:nvPr>
        </p:nvSpPr>
        <p:spPr bwMode="auto">
          <a:xfrm rot="5400000">
            <a:off x="10045701" y="4114272"/>
            <a:ext cx="3657600" cy="512233"/>
          </a:xfrm>
        </p:spPr>
        <p:txBody>
          <a:bodyPr/>
          <a:lstStyle>
            <a:lvl1pPr fontAlgn="base">
              <a:spcBef>
                <a:spcPct val="0"/>
              </a:spcBef>
              <a:spcAft>
                <a:spcPct val="0"/>
              </a:spcAft>
              <a:defRPr>
                <a:solidFill>
                  <a:srgbClr val="FFF39D"/>
                </a:solidFill>
                <a:latin typeface="Arial" panose="020B0604020202020204" pitchFamily="34" charset="0"/>
              </a:defRPr>
            </a:lvl1pPr>
          </a:lstStyle>
          <a:p>
            <a:pPr>
              <a:defRPr/>
            </a:pPr>
            <a:endParaRPr lang="en-US"/>
          </a:p>
        </p:txBody>
      </p:sp>
      <p:sp>
        <p:nvSpPr>
          <p:cNvPr id="22" name="Slide Number Placeholder 5">
            <a:extLst>
              <a:ext uri="{FF2B5EF4-FFF2-40B4-BE49-F238E27FC236}">
                <a16:creationId xmlns:a16="http://schemas.microsoft.com/office/drawing/2014/main" id="{E25027BA-7532-44BF-B811-9738C15ABA1F}"/>
              </a:ext>
            </a:extLst>
          </p:cNvPr>
          <p:cNvSpPr>
            <a:spLocks noGrp="1"/>
          </p:cNvSpPr>
          <p:nvPr>
            <p:ph type="sldNum" sz="quarter" idx="12"/>
          </p:nvPr>
        </p:nvSpPr>
        <p:spPr bwMode="auto">
          <a:xfrm>
            <a:off x="1786467" y="4929189"/>
            <a:ext cx="812800" cy="517525"/>
          </a:xfrm>
        </p:spPr>
        <p:txBody>
          <a:bodyPr/>
          <a:lstStyle>
            <a:lvl1pPr>
              <a:defRPr>
                <a:latin typeface="Arial" panose="020B0604020202020204" pitchFamily="34" charset="0"/>
              </a:defRPr>
            </a:lvl1pPr>
          </a:lstStyle>
          <a:p>
            <a:fld id="{43951EFA-2907-403F-9193-698FD3F2BBB3}" type="slidenum">
              <a:rPr lang="en-US" altLang="en-US"/>
              <a:pPr/>
              <a:t>‹#›</a:t>
            </a:fld>
            <a:endParaRPr lang="en-US" altLang="en-US"/>
          </a:p>
        </p:txBody>
      </p:sp>
    </p:spTree>
    <p:extLst>
      <p:ext uri="{BB962C8B-B14F-4D97-AF65-F5344CB8AC3E}">
        <p14:creationId xmlns:p14="http://schemas.microsoft.com/office/powerpoint/2010/main" val="2927132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1148D7-7365-4F0E-AA78-7D8BE4A2C6F0}"/>
              </a:ext>
            </a:extLst>
          </p:cNvPr>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E33F56B-2ECC-4C88-A3ED-D2795CF6F76B}" type="datetimeFigureOut">
              <a:rPr lang="en-US"/>
              <a:pPr>
                <a:defRPr/>
              </a:pPr>
              <a:t>11/28/21</a:t>
            </a:fld>
            <a:endParaRPr lang="en-US"/>
          </a:p>
        </p:txBody>
      </p:sp>
      <p:sp>
        <p:nvSpPr>
          <p:cNvPr id="6" name="Footer Placeholder 5">
            <a:extLst>
              <a:ext uri="{FF2B5EF4-FFF2-40B4-BE49-F238E27FC236}">
                <a16:creationId xmlns:a16="http://schemas.microsoft.com/office/drawing/2014/main" id="{EDF8A8F9-8ED0-4ECC-8BCB-98A411072769}"/>
              </a:ext>
            </a:extLst>
          </p:cNvPr>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4E1097C-2024-44FD-85C3-EEB22E1B6DC9}"/>
              </a:ext>
            </a:extLst>
          </p:cNvPr>
          <p:cNvSpPr>
            <a:spLocks noGrp="1"/>
          </p:cNvSpPr>
          <p:nvPr>
            <p:ph type="sldNum" sz="quarter" idx="12"/>
          </p:nvPr>
        </p:nvSpPr>
        <p:spPr/>
        <p:txBody>
          <a:bodyPr/>
          <a:lstStyle>
            <a:lvl1pPr>
              <a:defRPr>
                <a:latin typeface="Arial" panose="020B0604020202020204" pitchFamily="34" charset="0"/>
              </a:defRPr>
            </a:lvl1pPr>
          </a:lstStyle>
          <a:p>
            <a:fld id="{346A7950-FA55-4D48-A8FF-5E27C1B0AABD}" type="slidenum">
              <a:rPr lang="en-US" altLang="en-US"/>
              <a:pPr/>
              <a:t>‹#›</a:t>
            </a:fld>
            <a:endParaRPr lang="en-US" altLang="en-US"/>
          </a:p>
        </p:txBody>
      </p:sp>
    </p:spTree>
    <p:extLst>
      <p:ext uri="{BB962C8B-B14F-4D97-AF65-F5344CB8AC3E}">
        <p14:creationId xmlns:p14="http://schemas.microsoft.com/office/powerpoint/2010/main" val="1755420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D8A01E91-47FF-4CF3-924C-FFCF3F849604}"/>
              </a:ext>
            </a:extLst>
          </p:cNvPr>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76A260B-7DEA-4189-ACAA-A601016792D0}" type="datetimeFigureOut">
              <a:rPr lang="en-US"/>
              <a:pPr>
                <a:defRPr/>
              </a:pPr>
              <a:t>11/28/21</a:t>
            </a:fld>
            <a:endParaRPr lang="en-US"/>
          </a:p>
        </p:txBody>
      </p:sp>
      <p:sp>
        <p:nvSpPr>
          <p:cNvPr id="8" name="Footer Placeholder 7">
            <a:extLst>
              <a:ext uri="{FF2B5EF4-FFF2-40B4-BE49-F238E27FC236}">
                <a16:creationId xmlns:a16="http://schemas.microsoft.com/office/drawing/2014/main" id="{C63967C4-D321-4ED6-AA35-CC6D99F8CCBF}"/>
              </a:ext>
            </a:extLst>
          </p:cNvPr>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3CDA3614-35BC-4B56-BC36-99B97C3CC37D}"/>
              </a:ext>
            </a:extLst>
          </p:cNvPr>
          <p:cNvSpPr>
            <a:spLocks noGrp="1"/>
          </p:cNvSpPr>
          <p:nvPr>
            <p:ph type="sldNum" sz="quarter" idx="12"/>
          </p:nvPr>
        </p:nvSpPr>
        <p:spPr/>
        <p:txBody>
          <a:bodyPr/>
          <a:lstStyle>
            <a:lvl1pPr>
              <a:defRPr>
                <a:latin typeface="Arial" panose="020B0604020202020204" pitchFamily="34" charset="0"/>
              </a:defRPr>
            </a:lvl1pPr>
          </a:lstStyle>
          <a:p>
            <a:fld id="{6B834772-A061-4F49-9E8D-7107B24BEAAB}" type="slidenum">
              <a:rPr lang="en-US" altLang="en-US"/>
              <a:pPr/>
              <a:t>‹#›</a:t>
            </a:fld>
            <a:endParaRPr lang="en-US" altLang="en-US"/>
          </a:p>
        </p:txBody>
      </p:sp>
    </p:spTree>
    <p:extLst>
      <p:ext uri="{BB962C8B-B14F-4D97-AF65-F5344CB8AC3E}">
        <p14:creationId xmlns:p14="http://schemas.microsoft.com/office/powerpoint/2010/main" val="1886614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5722D25B-31EF-4E8C-89E3-7520CFB5B7A3}"/>
              </a:ext>
            </a:extLst>
          </p:cNvPr>
          <p:cNvSpPr>
            <a:spLocks noGrp="1"/>
          </p:cNvSpPr>
          <p:nvPr>
            <p:ph type="dt" sz="half" idx="10"/>
          </p:nvPr>
        </p:nvSpPr>
        <p:spPr/>
        <p:txBody>
          <a:bodyPr rtlCol="0"/>
          <a:lstStyle>
            <a:lvl1pPr fontAlgn="base">
              <a:spcBef>
                <a:spcPct val="0"/>
              </a:spcBef>
              <a:spcAft>
                <a:spcPct val="0"/>
              </a:spcAft>
              <a:defRPr>
                <a:latin typeface="Arial" panose="020B0604020202020204" pitchFamily="34" charset="0"/>
              </a:defRPr>
            </a:lvl1pPr>
          </a:lstStyle>
          <a:p>
            <a:pPr>
              <a:defRPr/>
            </a:pPr>
            <a:fld id="{CDE047E8-5858-4BD5-B4FC-6C801377263B}" type="datetimeFigureOut">
              <a:rPr lang="en-US"/>
              <a:pPr>
                <a:defRPr/>
              </a:pPr>
              <a:t>11/28/21</a:t>
            </a:fld>
            <a:endParaRPr lang="en-US"/>
          </a:p>
        </p:txBody>
      </p:sp>
      <p:sp>
        <p:nvSpPr>
          <p:cNvPr id="4" name="Slide Number Placeholder 6">
            <a:extLst>
              <a:ext uri="{FF2B5EF4-FFF2-40B4-BE49-F238E27FC236}">
                <a16:creationId xmlns:a16="http://schemas.microsoft.com/office/drawing/2014/main" id="{4C15AA2C-2617-418F-8C63-BC5F1B4F315C}"/>
              </a:ext>
            </a:extLst>
          </p:cNvPr>
          <p:cNvSpPr>
            <a:spLocks noGrp="1"/>
          </p:cNvSpPr>
          <p:nvPr>
            <p:ph type="sldNum" sz="quarter" idx="11"/>
          </p:nvPr>
        </p:nvSpPr>
        <p:spPr/>
        <p:txBody>
          <a:bodyPr/>
          <a:lstStyle>
            <a:lvl1pPr>
              <a:defRPr>
                <a:latin typeface="Arial" panose="020B0604020202020204" pitchFamily="34" charset="0"/>
              </a:defRPr>
            </a:lvl1pPr>
          </a:lstStyle>
          <a:p>
            <a:fld id="{F043D32C-E42E-4E71-99E7-BFBD383B2410}" type="slidenum">
              <a:rPr lang="en-US" altLang="en-US"/>
              <a:pPr/>
              <a:t>‹#›</a:t>
            </a:fld>
            <a:endParaRPr lang="en-US" altLang="en-US"/>
          </a:p>
        </p:txBody>
      </p:sp>
      <p:sp>
        <p:nvSpPr>
          <p:cNvPr id="5" name="Footer Placeholder 7">
            <a:extLst>
              <a:ext uri="{FF2B5EF4-FFF2-40B4-BE49-F238E27FC236}">
                <a16:creationId xmlns:a16="http://schemas.microsoft.com/office/drawing/2014/main" id="{3B011BC8-8C38-472D-ABE8-CADAB484BA7C}"/>
              </a:ext>
            </a:extLst>
          </p:cNvPr>
          <p:cNvSpPr>
            <a:spLocks noGrp="1"/>
          </p:cNvSpPr>
          <p:nvPr>
            <p:ph type="ftr" sz="quarter" idx="12"/>
          </p:nvPr>
        </p:nvSpPr>
        <p:spPr/>
        <p:txBody>
          <a:bodyPr rtlCol="0"/>
          <a:lstStyle>
            <a:lvl1pPr fontAlgn="base">
              <a:spcBef>
                <a:spcPct val="0"/>
              </a:spcBef>
              <a:spcAft>
                <a:spcPct val="0"/>
              </a:spcAft>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93712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9028FC-2DDF-44E3-B478-8025ECD638E0}"/>
              </a:ext>
            </a:extLst>
          </p:cNvPr>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3140227D-F3A6-406D-A324-7EFB61DBAADB}" type="datetimeFigureOut">
              <a:rPr lang="en-US"/>
              <a:pPr>
                <a:defRPr/>
              </a:pPr>
              <a:t>11/28/21</a:t>
            </a:fld>
            <a:endParaRPr lang="en-US"/>
          </a:p>
        </p:txBody>
      </p:sp>
      <p:sp>
        <p:nvSpPr>
          <p:cNvPr id="3" name="Footer Placeholder 2">
            <a:extLst>
              <a:ext uri="{FF2B5EF4-FFF2-40B4-BE49-F238E27FC236}">
                <a16:creationId xmlns:a16="http://schemas.microsoft.com/office/drawing/2014/main" id="{D3A134E9-B460-4B91-BB38-A87482ACE7AF}"/>
              </a:ext>
            </a:extLst>
          </p:cNvPr>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6D979717-DE0E-4085-BA0D-D14030B37958}"/>
              </a:ext>
            </a:extLst>
          </p:cNvPr>
          <p:cNvSpPr>
            <a:spLocks noGrp="1"/>
          </p:cNvSpPr>
          <p:nvPr>
            <p:ph type="sldNum" sz="quarter" idx="12"/>
          </p:nvPr>
        </p:nvSpPr>
        <p:spPr/>
        <p:txBody>
          <a:bodyPr/>
          <a:lstStyle>
            <a:lvl1pPr>
              <a:defRPr>
                <a:latin typeface="Arial" panose="020B0604020202020204" pitchFamily="34" charset="0"/>
              </a:defRPr>
            </a:lvl1pPr>
          </a:lstStyle>
          <a:p>
            <a:fld id="{F71E77D8-680A-4675-8FA9-96B4B22A73DD}" type="slidenum">
              <a:rPr lang="en-US" altLang="en-US"/>
              <a:pPr/>
              <a:t>‹#›</a:t>
            </a:fld>
            <a:endParaRPr lang="en-US" altLang="en-US"/>
          </a:p>
        </p:txBody>
      </p:sp>
    </p:spTree>
    <p:extLst>
      <p:ext uri="{BB962C8B-B14F-4D97-AF65-F5344CB8AC3E}">
        <p14:creationId xmlns:p14="http://schemas.microsoft.com/office/powerpoint/2010/main" val="2294584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D5B1FB3-1867-4CDF-A79A-A0D1741A7BB8}"/>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dirty="0">
              <a:solidFill>
                <a:prstClr val="black"/>
              </a:solidFill>
              <a:latin typeface="Century Schoolbook"/>
            </a:endParaRPr>
          </a:p>
        </p:txBody>
      </p:sp>
      <p:sp>
        <p:nvSpPr>
          <p:cNvPr id="6" name="Straight Connector 5">
            <a:extLst>
              <a:ext uri="{FF2B5EF4-FFF2-40B4-BE49-F238E27FC236}">
                <a16:creationId xmlns:a16="http://schemas.microsoft.com/office/drawing/2014/main" id="{E9E36AAA-2B25-4F5D-8F35-C86A8CEAC9CC}"/>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dirty="0">
              <a:solidFill>
                <a:prstClr val="black"/>
              </a:solidFill>
              <a:latin typeface="Century Schoolbook"/>
            </a:endParaRPr>
          </a:p>
        </p:txBody>
      </p:sp>
      <p:sp>
        <p:nvSpPr>
          <p:cNvPr id="7" name="Straight Connector 17">
            <a:extLst>
              <a:ext uri="{FF2B5EF4-FFF2-40B4-BE49-F238E27FC236}">
                <a16:creationId xmlns:a16="http://schemas.microsoft.com/office/drawing/2014/main" id="{A116DFBA-222E-428E-8626-40AB9E0A0878}"/>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 name="Straight Connector 18">
            <a:extLst>
              <a:ext uri="{FF2B5EF4-FFF2-40B4-BE49-F238E27FC236}">
                <a16:creationId xmlns:a16="http://schemas.microsoft.com/office/drawing/2014/main" id="{9AECA9A3-90B8-42B8-985C-29FD3056C30E}"/>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9" name="Rectangle 8">
            <a:extLst>
              <a:ext uri="{FF2B5EF4-FFF2-40B4-BE49-F238E27FC236}">
                <a16:creationId xmlns:a16="http://schemas.microsoft.com/office/drawing/2014/main" id="{3E93C77A-B906-408F-B291-E97F5ADDA0D7}"/>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Straight Connector 20">
            <a:extLst>
              <a:ext uri="{FF2B5EF4-FFF2-40B4-BE49-F238E27FC236}">
                <a16:creationId xmlns:a16="http://schemas.microsoft.com/office/drawing/2014/main" id="{7EE5A8FA-A8AD-4354-B733-3F8CAB2A8179}"/>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 name="Oval 10">
            <a:extLst>
              <a:ext uri="{FF2B5EF4-FFF2-40B4-BE49-F238E27FC236}">
                <a16:creationId xmlns:a16="http://schemas.microsoft.com/office/drawing/2014/main" id="{9AF894C4-472F-4D7F-89E8-F30BCD934A29}"/>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FCC84539-65F0-4A47-8AD2-021FEAF0D06B}"/>
              </a:ext>
            </a:extLst>
          </p:cNvPr>
          <p:cNvSpPr>
            <a:spLocks noGrp="1"/>
          </p:cNvSpPr>
          <p:nvPr>
            <p:ph type="dt" sz="half" idx="10"/>
          </p:nvPr>
        </p:nvSpPr>
        <p:spPr/>
        <p:txBody>
          <a:bodyPr rtlCol="0"/>
          <a:lstStyle>
            <a:lvl1pPr fontAlgn="base">
              <a:spcBef>
                <a:spcPct val="0"/>
              </a:spcBef>
              <a:spcAft>
                <a:spcPct val="0"/>
              </a:spcAft>
              <a:defRPr>
                <a:latin typeface="Arial" panose="020B0604020202020204" pitchFamily="34" charset="0"/>
              </a:defRPr>
            </a:lvl1pPr>
          </a:lstStyle>
          <a:p>
            <a:pPr>
              <a:defRPr/>
            </a:pPr>
            <a:fld id="{1DEA18EF-4206-4648-A93D-62E06E3681DD}" type="datetimeFigureOut">
              <a:rPr lang="en-US"/>
              <a:pPr>
                <a:defRPr/>
              </a:pPr>
              <a:t>11/28/21</a:t>
            </a:fld>
            <a:endParaRPr lang="en-US"/>
          </a:p>
        </p:txBody>
      </p:sp>
      <p:sp>
        <p:nvSpPr>
          <p:cNvPr id="13" name="Slide Number Placeholder 21">
            <a:extLst>
              <a:ext uri="{FF2B5EF4-FFF2-40B4-BE49-F238E27FC236}">
                <a16:creationId xmlns:a16="http://schemas.microsoft.com/office/drawing/2014/main" id="{991FDCAE-14FB-46C9-A9F1-56719CF436CF}"/>
              </a:ext>
            </a:extLst>
          </p:cNvPr>
          <p:cNvSpPr>
            <a:spLocks noGrp="1"/>
          </p:cNvSpPr>
          <p:nvPr>
            <p:ph type="sldNum" sz="quarter" idx="11"/>
          </p:nvPr>
        </p:nvSpPr>
        <p:spPr/>
        <p:txBody>
          <a:bodyPr/>
          <a:lstStyle>
            <a:lvl1pPr>
              <a:defRPr>
                <a:latin typeface="Arial" panose="020B0604020202020204" pitchFamily="34" charset="0"/>
              </a:defRPr>
            </a:lvl1pPr>
          </a:lstStyle>
          <a:p>
            <a:fld id="{858B1362-30F8-4284-A74A-9AA2C4EEB71E}" type="slidenum">
              <a:rPr lang="en-US" altLang="en-US"/>
              <a:pPr/>
              <a:t>‹#›</a:t>
            </a:fld>
            <a:endParaRPr lang="en-US" altLang="en-US"/>
          </a:p>
        </p:txBody>
      </p:sp>
      <p:sp>
        <p:nvSpPr>
          <p:cNvPr id="14" name="Footer Placeholder 22">
            <a:extLst>
              <a:ext uri="{FF2B5EF4-FFF2-40B4-BE49-F238E27FC236}">
                <a16:creationId xmlns:a16="http://schemas.microsoft.com/office/drawing/2014/main" id="{207F9908-916A-4AF2-A122-221C5F00B0E0}"/>
              </a:ext>
            </a:extLst>
          </p:cNvPr>
          <p:cNvSpPr>
            <a:spLocks noGrp="1"/>
          </p:cNvSpPr>
          <p:nvPr>
            <p:ph type="ftr" sz="quarter" idx="12"/>
          </p:nvPr>
        </p:nvSpPr>
        <p:spPr/>
        <p:txBody>
          <a:bodyPr rtlCol="0"/>
          <a:lstStyle>
            <a:lvl1pPr fontAlgn="base">
              <a:spcBef>
                <a:spcPct val="0"/>
              </a:spcBef>
              <a:spcAft>
                <a:spcPct val="0"/>
              </a:spcAft>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793615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9703823-4CBF-4B9C-B1A1-256A5A7A9CC3}"/>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6" name="Oval 5">
            <a:extLst>
              <a:ext uri="{FF2B5EF4-FFF2-40B4-BE49-F238E27FC236}">
                <a16:creationId xmlns:a16="http://schemas.microsoft.com/office/drawing/2014/main" id="{515366F5-919C-4946-BECC-992E697493F9}"/>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Straight Connector 17">
            <a:extLst>
              <a:ext uri="{FF2B5EF4-FFF2-40B4-BE49-F238E27FC236}">
                <a16:creationId xmlns:a16="http://schemas.microsoft.com/office/drawing/2014/main" id="{8874DD7D-6EFC-45A7-B496-C11952F4A70C}"/>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 name="Rectangle 7">
            <a:extLst>
              <a:ext uri="{FF2B5EF4-FFF2-40B4-BE49-F238E27FC236}">
                <a16:creationId xmlns:a16="http://schemas.microsoft.com/office/drawing/2014/main" id="{508F5314-4684-4B60-A375-97F017E85DDE}"/>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Straight Connector 19">
            <a:extLst>
              <a:ext uri="{FF2B5EF4-FFF2-40B4-BE49-F238E27FC236}">
                <a16:creationId xmlns:a16="http://schemas.microsoft.com/office/drawing/2014/main" id="{98BEAEBE-3253-41CA-ABC9-03DBC277B5B9}"/>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 name="Straight Connector 9">
            <a:extLst>
              <a:ext uri="{FF2B5EF4-FFF2-40B4-BE49-F238E27FC236}">
                <a16:creationId xmlns:a16="http://schemas.microsoft.com/office/drawing/2014/main" id="{706C9341-DCAB-4095-8922-2BEB8E745838}"/>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dirty="0">
              <a:solidFill>
                <a:prstClr val="black"/>
              </a:solidFill>
              <a:latin typeface="Century Schoolbook"/>
            </a:endParaRPr>
          </a:p>
        </p:txBody>
      </p:sp>
      <p:sp>
        <p:nvSpPr>
          <p:cNvPr id="11" name="Straight Connector 23">
            <a:extLst>
              <a:ext uri="{FF2B5EF4-FFF2-40B4-BE49-F238E27FC236}">
                <a16:creationId xmlns:a16="http://schemas.microsoft.com/office/drawing/2014/main" id="{BA22D2BC-BB2D-4A58-B369-CCFB4A67FB00}"/>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BC64DB17-F18B-46FD-9571-C961F89E0BD5}"/>
              </a:ext>
            </a:extLst>
          </p:cNvPr>
          <p:cNvSpPr>
            <a:spLocks noGrp="1"/>
          </p:cNvSpPr>
          <p:nvPr>
            <p:ph type="dt" sz="half" idx="10"/>
          </p:nvPr>
        </p:nvSpPr>
        <p:spPr/>
        <p:txBody>
          <a:bodyPr rtlCol="0"/>
          <a:lstStyle>
            <a:lvl1pPr fontAlgn="base">
              <a:spcBef>
                <a:spcPct val="0"/>
              </a:spcBef>
              <a:spcAft>
                <a:spcPct val="0"/>
              </a:spcAft>
              <a:defRPr>
                <a:latin typeface="Arial" panose="020B0604020202020204" pitchFamily="34" charset="0"/>
              </a:defRPr>
            </a:lvl1pPr>
          </a:lstStyle>
          <a:p>
            <a:pPr>
              <a:defRPr/>
            </a:pPr>
            <a:fld id="{CB6F7981-C119-4C31-81B7-4E2C2EBC3C91}" type="datetimeFigureOut">
              <a:rPr lang="en-US"/>
              <a:pPr>
                <a:defRPr/>
              </a:pPr>
              <a:t>11/28/21</a:t>
            </a:fld>
            <a:endParaRPr lang="en-US"/>
          </a:p>
        </p:txBody>
      </p:sp>
      <p:sp>
        <p:nvSpPr>
          <p:cNvPr id="13" name="Slide Number Placeholder 17">
            <a:extLst>
              <a:ext uri="{FF2B5EF4-FFF2-40B4-BE49-F238E27FC236}">
                <a16:creationId xmlns:a16="http://schemas.microsoft.com/office/drawing/2014/main" id="{23476A36-A977-48C1-89B8-DADC821C2649}"/>
              </a:ext>
            </a:extLst>
          </p:cNvPr>
          <p:cNvSpPr>
            <a:spLocks noGrp="1"/>
          </p:cNvSpPr>
          <p:nvPr>
            <p:ph type="sldNum" sz="quarter" idx="11"/>
          </p:nvPr>
        </p:nvSpPr>
        <p:spPr/>
        <p:txBody>
          <a:bodyPr/>
          <a:lstStyle>
            <a:lvl1pPr>
              <a:defRPr>
                <a:latin typeface="Arial" panose="020B0604020202020204" pitchFamily="34" charset="0"/>
              </a:defRPr>
            </a:lvl1pPr>
          </a:lstStyle>
          <a:p>
            <a:fld id="{D90C825F-8484-46A2-B103-5BB611068846}" type="slidenum">
              <a:rPr lang="en-US" altLang="en-US"/>
              <a:pPr/>
              <a:t>‹#›</a:t>
            </a:fld>
            <a:endParaRPr lang="en-US" altLang="en-US"/>
          </a:p>
        </p:txBody>
      </p:sp>
      <p:sp>
        <p:nvSpPr>
          <p:cNvPr id="14" name="Footer Placeholder 20">
            <a:extLst>
              <a:ext uri="{FF2B5EF4-FFF2-40B4-BE49-F238E27FC236}">
                <a16:creationId xmlns:a16="http://schemas.microsoft.com/office/drawing/2014/main" id="{FF05C14F-7770-4477-A3C0-A35C6958BF9F}"/>
              </a:ext>
            </a:extLst>
          </p:cNvPr>
          <p:cNvSpPr>
            <a:spLocks noGrp="1"/>
          </p:cNvSpPr>
          <p:nvPr>
            <p:ph type="ftr" sz="quarter" idx="12"/>
          </p:nvPr>
        </p:nvSpPr>
        <p:spPr/>
        <p:txBody>
          <a:bodyPr rtlCol="0"/>
          <a:lstStyle>
            <a:lvl1pPr fontAlgn="base">
              <a:spcBef>
                <a:spcPct val="0"/>
              </a:spcBef>
              <a:spcAft>
                <a:spcPct val="0"/>
              </a:spcAft>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22715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E5833-453B-4D2A-9733-C6DD68586DBF}"/>
              </a:ext>
            </a:extLst>
          </p:cNvPr>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261BFDE-1321-492C-900D-CF34DFAA454E}" type="datetimeFigureOut">
              <a:rPr lang="en-US"/>
              <a:pPr>
                <a:defRPr/>
              </a:pPr>
              <a:t>11/28/21</a:t>
            </a:fld>
            <a:endParaRPr lang="en-US"/>
          </a:p>
        </p:txBody>
      </p:sp>
      <p:sp>
        <p:nvSpPr>
          <p:cNvPr id="5" name="Footer Placeholder 4">
            <a:extLst>
              <a:ext uri="{FF2B5EF4-FFF2-40B4-BE49-F238E27FC236}">
                <a16:creationId xmlns:a16="http://schemas.microsoft.com/office/drawing/2014/main" id="{1AE407BD-63CB-4CA4-A597-C36741A79A1E}"/>
              </a:ext>
            </a:extLst>
          </p:cNvPr>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7CA1AF2-B1D9-4A16-81BD-51CF15AD8C1B}"/>
              </a:ext>
            </a:extLst>
          </p:cNvPr>
          <p:cNvSpPr>
            <a:spLocks noGrp="1"/>
          </p:cNvSpPr>
          <p:nvPr>
            <p:ph type="sldNum" sz="quarter" idx="12"/>
          </p:nvPr>
        </p:nvSpPr>
        <p:spPr/>
        <p:txBody>
          <a:bodyPr/>
          <a:lstStyle>
            <a:lvl1pPr>
              <a:defRPr>
                <a:latin typeface="Arial" panose="020B0604020202020204" pitchFamily="34" charset="0"/>
              </a:defRPr>
            </a:lvl1pPr>
          </a:lstStyle>
          <a:p>
            <a:fld id="{119BAD6A-20E6-44F0-9103-401C4EBCEED6}" type="slidenum">
              <a:rPr lang="en-US" altLang="en-US"/>
              <a:pPr/>
              <a:t>‹#›</a:t>
            </a:fld>
            <a:endParaRPr lang="en-US" altLang="en-US"/>
          </a:p>
        </p:txBody>
      </p:sp>
    </p:spTree>
    <p:extLst>
      <p:ext uri="{BB962C8B-B14F-4D97-AF65-F5344CB8AC3E}">
        <p14:creationId xmlns:p14="http://schemas.microsoft.com/office/powerpoint/2010/main" val="3067388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5231B-BD2A-4822-8610-F6E7A0956033}"/>
              </a:ext>
            </a:extLst>
          </p:cNvPr>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CC5EBCE-BA7C-450B-896E-AA374A94AE89}" type="datetimeFigureOut">
              <a:rPr lang="en-US"/>
              <a:pPr>
                <a:defRPr/>
              </a:pPr>
              <a:t>11/28/21</a:t>
            </a:fld>
            <a:endParaRPr lang="en-US"/>
          </a:p>
        </p:txBody>
      </p:sp>
      <p:sp>
        <p:nvSpPr>
          <p:cNvPr id="5" name="Footer Placeholder 4">
            <a:extLst>
              <a:ext uri="{FF2B5EF4-FFF2-40B4-BE49-F238E27FC236}">
                <a16:creationId xmlns:a16="http://schemas.microsoft.com/office/drawing/2014/main" id="{0585D01B-AA9E-4F93-A63B-DB42A3B53726}"/>
              </a:ext>
            </a:extLst>
          </p:cNvPr>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7CDA550-E19E-4304-9C74-0ED924626240}"/>
              </a:ext>
            </a:extLst>
          </p:cNvPr>
          <p:cNvSpPr>
            <a:spLocks noGrp="1"/>
          </p:cNvSpPr>
          <p:nvPr>
            <p:ph type="sldNum" sz="quarter" idx="12"/>
          </p:nvPr>
        </p:nvSpPr>
        <p:spPr/>
        <p:txBody>
          <a:bodyPr/>
          <a:lstStyle>
            <a:lvl1pPr>
              <a:defRPr>
                <a:latin typeface="Arial" panose="020B0604020202020204" pitchFamily="34" charset="0"/>
              </a:defRPr>
            </a:lvl1pPr>
          </a:lstStyle>
          <a:p>
            <a:fld id="{3B418361-291A-421E-90E6-243129E6A574}" type="slidenum">
              <a:rPr lang="en-US" altLang="en-US"/>
              <a:pPr/>
              <a:t>‹#›</a:t>
            </a:fld>
            <a:endParaRPr lang="en-US" altLang="en-US"/>
          </a:p>
        </p:txBody>
      </p:sp>
    </p:spTree>
    <p:extLst>
      <p:ext uri="{BB962C8B-B14F-4D97-AF65-F5344CB8AC3E}">
        <p14:creationId xmlns:p14="http://schemas.microsoft.com/office/powerpoint/2010/main" val="1643736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708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856C6B-EC26-4103-B133-2628E5C788A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03410FE-CDED-4ACC-9A5D-DD688F21BE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31D966-879F-4579-A0D5-5434792CD75E}"/>
              </a:ext>
            </a:extLst>
          </p:cNvPr>
          <p:cNvSpPr>
            <a:spLocks noGrp="1"/>
          </p:cNvSpPr>
          <p:nvPr>
            <p:ph type="sldNum" sz="quarter" idx="12"/>
          </p:nvPr>
        </p:nvSpPr>
        <p:spPr/>
        <p:txBody>
          <a:bodyPr/>
          <a:lstStyle>
            <a:lvl1pPr>
              <a:defRPr/>
            </a:lvl1pPr>
          </a:lstStyle>
          <a:p>
            <a:fld id="{E43871F9-7A4F-4F74-B014-B7A5FE70B396}" type="slidenum">
              <a:rPr lang="en-US" altLang="en-US"/>
              <a:pPr/>
              <a:t>‹#›</a:t>
            </a:fld>
            <a:endParaRPr lang="en-US" altLang="en-US"/>
          </a:p>
        </p:txBody>
      </p:sp>
    </p:spTree>
    <p:extLst>
      <p:ext uri="{BB962C8B-B14F-4D97-AF65-F5344CB8AC3E}">
        <p14:creationId xmlns:p14="http://schemas.microsoft.com/office/powerpoint/2010/main" val="2120285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8212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92595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5195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3" y="-1"/>
            <a:ext cx="12180605" cy="4860817"/>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923145"/>
            <a:ext cx="12192000" cy="3936695"/>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7461285" cy="7461285"/>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1" y="5171551"/>
            <a:ext cx="3047867" cy="1688124"/>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136958" y="6279688"/>
            <a:ext cx="1364855" cy="681224"/>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26188" y="6052079"/>
            <a:ext cx="2046229" cy="1021311"/>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3761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3" y="-1"/>
            <a:ext cx="12180605" cy="4860817"/>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923145"/>
            <a:ext cx="12192000" cy="3936695"/>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7461285" cy="7461285"/>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1" y="5171551"/>
            <a:ext cx="3047867" cy="1688124"/>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136958" y="6279688"/>
            <a:ext cx="1364855" cy="681224"/>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26188" y="6052079"/>
            <a:ext cx="2046229" cy="1021311"/>
          </a:xfrm>
          <a:prstGeom prst="rect">
            <a:avLst/>
          </a:prstGeom>
        </p:spPr>
      </p:pic>
    </p:spTree>
    <p:extLst>
      <p:ext uri="{BB962C8B-B14F-4D97-AF65-F5344CB8AC3E}">
        <p14:creationId xmlns:p14="http://schemas.microsoft.com/office/powerpoint/2010/main" val="383302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3" y="-1"/>
            <a:ext cx="12180605" cy="4860817"/>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4860816"/>
            <a:ext cx="12192001" cy="1999021"/>
          </a:xfrm>
          <a:prstGeom prst="rect">
            <a:avLst/>
          </a:prstGeom>
        </p:spPr>
      </p:pic>
    </p:spTree>
    <p:extLst>
      <p:ext uri="{BB962C8B-B14F-4D97-AF65-F5344CB8AC3E}">
        <p14:creationId xmlns:p14="http://schemas.microsoft.com/office/powerpoint/2010/main" val="2057636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0801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03198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7821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2021/11/28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525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2E8D25-9268-4601-BF27-5AF20E3B6B2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EB8A663-6712-43CD-ADCD-4885E2648DA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53047C-F19F-439F-B21B-C1AE50E691AF}"/>
              </a:ext>
            </a:extLst>
          </p:cNvPr>
          <p:cNvSpPr>
            <a:spLocks noGrp="1"/>
          </p:cNvSpPr>
          <p:nvPr>
            <p:ph type="sldNum" sz="quarter" idx="12"/>
          </p:nvPr>
        </p:nvSpPr>
        <p:spPr/>
        <p:txBody>
          <a:bodyPr/>
          <a:lstStyle>
            <a:lvl1pPr>
              <a:defRPr/>
            </a:lvl1pPr>
          </a:lstStyle>
          <a:p>
            <a:fld id="{17ABFFB4-8B63-4727-A723-668A94040AD6}" type="slidenum">
              <a:rPr lang="en-US" altLang="en-US"/>
              <a:pPr/>
              <a:t>‹#›</a:t>
            </a:fld>
            <a:endParaRPr lang="en-US" altLang="en-US"/>
          </a:p>
        </p:txBody>
      </p:sp>
    </p:spTree>
    <p:extLst>
      <p:ext uri="{BB962C8B-B14F-4D97-AF65-F5344CB8AC3E}">
        <p14:creationId xmlns:p14="http://schemas.microsoft.com/office/powerpoint/2010/main" val="230332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E4F907-77DE-4424-975C-F7DBAA1241F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4048704-1129-43C8-9D50-D95173DF54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17802B-5576-4020-BAC8-48DF8C4EC77E}"/>
              </a:ext>
            </a:extLst>
          </p:cNvPr>
          <p:cNvSpPr>
            <a:spLocks noGrp="1"/>
          </p:cNvSpPr>
          <p:nvPr>
            <p:ph type="sldNum" sz="quarter" idx="12"/>
          </p:nvPr>
        </p:nvSpPr>
        <p:spPr/>
        <p:txBody>
          <a:bodyPr/>
          <a:lstStyle>
            <a:lvl1pPr>
              <a:defRPr/>
            </a:lvl1pPr>
          </a:lstStyle>
          <a:p>
            <a:fld id="{E0451DBC-A67B-4C0C-92FF-BCE29590A120}" type="slidenum">
              <a:rPr lang="en-US" altLang="en-US"/>
              <a:pPr/>
              <a:t>‹#›</a:t>
            </a:fld>
            <a:endParaRPr lang="en-US" altLang="en-US"/>
          </a:p>
        </p:txBody>
      </p:sp>
    </p:spTree>
    <p:extLst>
      <p:ext uri="{BB962C8B-B14F-4D97-AF65-F5344CB8AC3E}">
        <p14:creationId xmlns:p14="http://schemas.microsoft.com/office/powerpoint/2010/main" val="3423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8974FCD-9A46-4EBD-B1ED-36E5AE9A87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93A4F1-8DFE-4A7E-8D45-0BDC2C5C0F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E7D9C7-D1AD-40A4-8F17-639780A6D2B7}"/>
              </a:ext>
            </a:extLst>
          </p:cNvPr>
          <p:cNvSpPr>
            <a:spLocks noGrp="1"/>
          </p:cNvSpPr>
          <p:nvPr>
            <p:ph type="sldNum" sz="quarter" idx="12"/>
          </p:nvPr>
        </p:nvSpPr>
        <p:spPr/>
        <p:txBody>
          <a:bodyPr/>
          <a:lstStyle>
            <a:lvl1pPr>
              <a:defRPr/>
            </a:lvl1pPr>
          </a:lstStyle>
          <a:p>
            <a:fld id="{30438274-66B1-4D7E-87FA-DD3557A70A76}" type="slidenum">
              <a:rPr lang="en-US" altLang="en-US"/>
              <a:pPr/>
              <a:t>‹#›</a:t>
            </a:fld>
            <a:endParaRPr lang="en-US" altLang="en-US"/>
          </a:p>
        </p:txBody>
      </p:sp>
    </p:spTree>
    <p:extLst>
      <p:ext uri="{BB962C8B-B14F-4D97-AF65-F5344CB8AC3E}">
        <p14:creationId xmlns:p14="http://schemas.microsoft.com/office/powerpoint/2010/main" val="363093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C556F2-B5E4-4CB1-8739-376D28E3339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D01FFBD-C8DC-40DA-9BB5-453F421BB2A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BA376B-541F-4A79-BAFF-A45571A04A4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7DCF8AC-A212-4C7C-8236-747D093CF55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97B7921-F3E1-411F-AEC4-6C38D2749C7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6D9B0D8-807F-4A6C-9103-2B975DA8461B}" type="slidenum">
              <a:rPr lang="en-US" altLang="en-US"/>
              <a:pPr/>
              <a:t>‹#›</a:t>
            </a:fld>
            <a:endParaRPr lang="en-US" altLang="en-US"/>
          </a:p>
        </p:txBody>
      </p:sp>
    </p:spTree>
    <p:extLst>
      <p:ext uri="{BB962C8B-B14F-4D97-AF65-F5344CB8AC3E}">
        <p14:creationId xmlns:p14="http://schemas.microsoft.com/office/powerpoint/2010/main" val="1207279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54E82C2-8592-446B-BD6A-9A8D576EA1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065FC85-B9D4-48DA-ACD3-F4A4551B82E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1BB811D-5C35-4EF9-BE79-31A78D66E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7F0298C-022C-49EF-B87F-268C4FABB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5027CAF-4AF9-455D-9312-1A135B33C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421891-E985-43E6-827D-54AB5E51D331}" type="slidenum">
              <a:rPr lang="en-US" altLang="en-US"/>
              <a:pPr>
                <a:defRPr/>
              </a:pPr>
              <a:t>‹#›</a:t>
            </a:fld>
            <a:endParaRPr lang="en-US" altLang="en-US"/>
          </a:p>
        </p:txBody>
      </p:sp>
      <p:sp>
        <p:nvSpPr>
          <p:cNvPr id="7" name="Rectangle 6">
            <a:extLst>
              <a:ext uri="{FF2B5EF4-FFF2-40B4-BE49-F238E27FC236}">
                <a16:creationId xmlns:a16="http://schemas.microsoft.com/office/drawing/2014/main" id="{DE5AE9EE-8E93-428D-AA59-8A724909007B}"/>
              </a:ext>
            </a:extLst>
          </p:cNvPr>
          <p:cNvSpPr/>
          <p:nvPr userDrawn="1"/>
        </p:nvSpPr>
        <p:spPr>
          <a:xfrm>
            <a:off x="9761538" y="6492875"/>
            <a:ext cx="1257300" cy="184150"/>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defRPr/>
            </a:pPr>
            <a:r>
              <a:rPr lang="vi-VN" sz="600" dirty="0"/>
              <a:t>FeistyForwarders_0968120672</a:t>
            </a:r>
          </a:p>
        </p:txBody>
      </p:sp>
    </p:spTree>
    <p:extLst>
      <p:ext uri="{BB962C8B-B14F-4D97-AF65-F5344CB8AC3E}">
        <p14:creationId xmlns:p14="http://schemas.microsoft.com/office/powerpoint/2010/main" val="2654662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BF654F55-F124-4C56-A288-EA6B8A5C3762}"/>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dirty="0">
              <a:solidFill>
                <a:prstClr val="black"/>
              </a:solidFill>
              <a:latin typeface="Century Schoolbook"/>
            </a:endParaRPr>
          </a:p>
        </p:txBody>
      </p:sp>
      <p:sp>
        <p:nvSpPr>
          <p:cNvPr id="22" name="Title Placeholder 21">
            <a:extLst>
              <a:ext uri="{FF2B5EF4-FFF2-40B4-BE49-F238E27FC236}">
                <a16:creationId xmlns:a16="http://schemas.microsoft.com/office/drawing/2014/main" id="{A0828219-E93E-4C85-84CD-88FF91299F08}"/>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5124" name="Text Placeholder 12">
            <a:extLst>
              <a:ext uri="{FF2B5EF4-FFF2-40B4-BE49-F238E27FC236}">
                <a16:creationId xmlns:a16="http://schemas.microsoft.com/office/drawing/2014/main" id="{9CDC3E29-6A9E-4839-AD12-7A53CD24E66A}"/>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4C36DF1-9A42-4D46-82C9-E594062B9638}"/>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Century Schoolbook"/>
              </a:defRPr>
            </a:lvl1pPr>
          </a:lstStyle>
          <a:p>
            <a:pPr>
              <a:defRPr/>
            </a:pPr>
            <a:fld id="{59AD72B0-5271-458E-9E3A-0F1EDD42B1A8}" type="datetimeFigureOut">
              <a:rPr lang="en-US"/>
              <a:pPr>
                <a:defRPr/>
              </a:pPr>
              <a:t>11/28/21</a:t>
            </a:fld>
            <a:endParaRPr lang="en-US"/>
          </a:p>
        </p:txBody>
      </p:sp>
      <p:sp>
        <p:nvSpPr>
          <p:cNvPr id="3" name="Footer Placeholder 2">
            <a:extLst>
              <a:ext uri="{FF2B5EF4-FFF2-40B4-BE49-F238E27FC236}">
                <a16:creationId xmlns:a16="http://schemas.microsoft.com/office/drawing/2014/main" id="{C6AD9E50-E06D-4E9D-8219-6B84BFC50D0D}"/>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Century Schoolbook"/>
              </a:defRPr>
            </a:lvl1pPr>
          </a:lstStyle>
          <a:p>
            <a:pPr>
              <a:defRPr/>
            </a:pPr>
            <a:endParaRPr lang="en-US"/>
          </a:p>
        </p:txBody>
      </p:sp>
      <p:sp>
        <p:nvSpPr>
          <p:cNvPr id="7" name="Straight Connector 6">
            <a:extLst>
              <a:ext uri="{FF2B5EF4-FFF2-40B4-BE49-F238E27FC236}">
                <a16:creationId xmlns:a16="http://schemas.microsoft.com/office/drawing/2014/main" id="{22A8B885-1967-47F7-BE66-DE98FFEBD643}"/>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entury Schoolbook"/>
            </a:endParaRPr>
          </a:p>
        </p:txBody>
      </p:sp>
      <p:sp>
        <p:nvSpPr>
          <p:cNvPr id="5128" name="Straight Connector 8">
            <a:extLst>
              <a:ext uri="{FF2B5EF4-FFF2-40B4-BE49-F238E27FC236}">
                <a16:creationId xmlns:a16="http://schemas.microsoft.com/office/drawing/2014/main" id="{2838FA80-49E1-4981-9EE1-E4AAD956521A}"/>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 name="Rectangle 9">
            <a:extLst>
              <a:ext uri="{FF2B5EF4-FFF2-40B4-BE49-F238E27FC236}">
                <a16:creationId xmlns:a16="http://schemas.microsoft.com/office/drawing/2014/main" id="{FCAFC44E-9ED2-4883-902F-7B1D66F8EFCF}"/>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130" name="Straight Connector 10">
            <a:extLst>
              <a:ext uri="{FF2B5EF4-FFF2-40B4-BE49-F238E27FC236}">
                <a16:creationId xmlns:a16="http://schemas.microsoft.com/office/drawing/2014/main" id="{132A4713-1740-48D2-872C-56E8AE9895F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 name="Oval 11">
            <a:extLst>
              <a:ext uri="{FF2B5EF4-FFF2-40B4-BE49-F238E27FC236}">
                <a16:creationId xmlns:a16="http://schemas.microsoft.com/office/drawing/2014/main" id="{AB4F5F58-B795-4571-870A-B0122C7A556B}"/>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23" name="Slide Number Placeholder 22">
            <a:extLst>
              <a:ext uri="{FF2B5EF4-FFF2-40B4-BE49-F238E27FC236}">
                <a16:creationId xmlns:a16="http://schemas.microsoft.com/office/drawing/2014/main" id="{CEFE878B-0BA2-441D-B316-416BD5413DCA}"/>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86C3C3E5-5B3D-4B1B-A89C-FF0D8DCAEC8A}" type="slidenum">
              <a:rPr lang="en-US" altLang="en-US"/>
              <a:pPr/>
              <a:t>‹#›</a:t>
            </a:fld>
            <a:endParaRPr lang="en-US" altLang="en-US"/>
          </a:p>
        </p:txBody>
      </p:sp>
    </p:spTree>
    <p:extLst>
      <p:ext uri="{BB962C8B-B14F-4D97-AF65-F5344CB8AC3E}">
        <p14:creationId xmlns:p14="http://schemas.microsoft.com/office/powerpoint/2010/main" val="32450758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0516EE7D-276B-4CA8-9C22-89EEC56C6BE5}" type="datetimeFigureOut">
              <a:rPr lang="zh-CN" altLang="en-US" smtClean="0">
                <a:solidFill>
                  <a:prstClr val="black">
                    <a:tint val="75000"/>
                  </a:prstClr>
                </a:solidFill>
              </a:rPr>
              <a:pPr defTabSz="914354"/>
              <a:t>2021/11/28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06CC75A5-5D54-41D7-824F-98141794C689}"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41364039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354"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170" name="Picture 2" descr="Cửa Tùng | Tập đọc Cửa Tùng (SGK Tiếng Việt Lớp 3)">
            <a:extLst>
              <a:ext uri="{FF2B5EF4-FFF2-40B4-BE49-F238E27FC236}">
                <a16:creationId xmlns:a16="http://schemas.microsoft.com/office/drawing/2014/main" id="{236696C6-61BA-46AB-AAD7-47DC904DB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3" b="56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87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ông Bến Hải">
            <a:extLst>
              <a:ext uri="{FF2B5EF4-FFF2-40B4-BE49-F238E27FC236}">
                <a16:creationId xmlns:a16="http://schemas.microsoft.com/office/drawing/2014/main" id="{63738D84-A49B-43D7-88A4-DDF1CCE6A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494" y="1590545"/>
            <a:ext cx="6946448" cy="4624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FDC7F8-AD9E-4145-B00F-CD64BBC8E33D}"/>
              </a:ext>
            </a:extLst>
          </p:cNvPr>
          <p:cNvSpPr txBox="1"/>
          <p:nvPr/>
        </p:nvSpPr>
        <p:spPr>
          <a:xfrm>
            <a:off x="2584675" y="872001"/>
            <a:ext cx="42780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Sông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Bến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Hải</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4C8896-8B82-4FB4-8D8D-E46F4CE14756}"/>
              </a:ext>
            </a:extLst>
          </p:cNvPr>
          <p:cNvSpPr txBox="1"/>
          <p:nvPr/>
        </p:nvSpPr>
        <p:spPr>
          <a:xfrm>
            <a:off x="8196942" y="3249989"/>
            <a:ext cx="3130324"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Sông</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chảy</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tỉnh</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Quảng</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Trị</a:t>
            </a:r>
            <a:endPar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275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3">
            <a:extLst>
              <a:ext uri="{FF2B5EF4-FFF2-40B4-BE49-F238E27FC236}">
                <a16:creationId xmlns:a16="http://schemas.microsoft.com/office/drawing/2014/main" id="{3400D6C0-2682-496D-8E35-71A07D448A4D}"/>
              </a:ext>
            </a:extLst>
          </p:cNvPr>
          <p:cNvSpPr txBox="1">
            <a:spLocks noChangeArrowheads="1"/>
          </p:cNvSpPr>
          <p:nvPr/>
        </p:nvSpPr>
        <p:spPr bwMode="auto">
          <a:xfrm>
            <a:off x="1108528" y="5224721"/>
            <a:ext cx="9949543" cy="1323439"/>
          </a:xfrm>
          <a:prstGeom prst="rect">
            <a:avLst/>
          </a:prstGeom>
          <a:no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Sông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Bến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Hải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bắt</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nguồn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từ</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núi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Động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Chân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thuộc</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dãy</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Trường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Sơn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chảy</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dọc</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theo</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vĩ</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tuyến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17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từ</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Tây</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sang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Đông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rồi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đổ</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ra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cửa</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biển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Cửa</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Tùng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Sông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Bến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Hải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có</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tổng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chiều</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dài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gần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100 km,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nơi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rộng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nhất</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khoảng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200m,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nơi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hẹp</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nhất</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khoảng</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20 -30m,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là</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ranh</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giới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giữa</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hai</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huyện</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Vĩnh</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Linh </a:t>
            </a:r>
            <a:r>
              <a:rPr kumimoji="0" lang="en-US" sz="20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Gio Linh. </a:t>
            </a:r>
          </a:p>
        </p:txBody>
      </p:sp>
      <p:pic>
        <p:nvPicPr>
          <p:cNvPr id="7170" name="Picture 2" descr="Khu phi quân sự vĩ tuyến 17 trước 1975 và bây giờ - Zing - Tri thức trực  tuyến">
            <a:extLst>
              <a:ext uri="{FF2B5EF4-FFF2-40B4-BE49-F238E27FC236}">
                <a16:creationId xmlns:a16="http://schemas.microsoft.com/office/drawing/2014/main" id="{AC8FE28D-AA15-4F0F-812C-200A8A182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5428"/>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FDC7F8-AD9E-4145-B00F-CD64BBC8E33D}"/>
              </a:ext>
            </a:extLst>
          </p:cNvPr>
          <p:cNvSpPr txBox="1"/>
          <p:nvPr/>
        </p:nvSpPr>
        <p:spPr>
          <a:xfrm>
            <a:off x="2584675" y="872001"/>
            <a:ext cx="42780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Hiền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Lương</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4C8896-8B82-4FB4-8D8D-E46F4CE14756}"/>
              </a:ext>
            </a:extLst>
          </p:cNvPr>
          <p:cNvSpPr txBox="1"/>
          <p:nvPr/>
        </p:nvSpPr>
        <p:spPr>
          <a:xfrm>
            <a:off x="7957456" y="3249987"/>
            <a:ext cx="3130324"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Cầu</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bắc</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sông</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Bến</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Hải</a:t>
            </a:r>
            <a:endPar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endParaRPr>
          </a:p>
        </p:txBody>
      </p:sp>
      <p:pic>
        <p:nvPicPr>
          <p:cNvPr id="7170" name="Picture 2" descr="Viết bên cầu Hiền Lương | Báo Dân tộc và Phát triển">
            <a:extLst>
              <a:ext uri="{FF2B5EF4-FFF2-40B4-BE49-F238E27FC236}">
                <a16:creationId xmlns:a16="http://schemas.microsoft.com/office/drawing/2014/main" id="{40984D90-6E1D-4375-8C64-904DBF1E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92" y="1668958"/>
            <a:ext cx="619125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70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 phi quân sự vĩ tuyến 17 trước 1975 và bây giờ - Zing - Tri thức trực  tuyến">
            <a:extLst>
              <a:ext uri="{FF2B5EF4-FFF2-40B4-BE49-F238E27FC236}">
                <a16:creationId xmlns:a16="http://schemas.microsoft.com/office/drawing/2014/main" id="{AC8FE28D-AA15-4F0F-812C-200A8A182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021" y="713014"/>
            <a:ext cx="8147958" cy="5431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54E0ED-55E7-43F9-96B6-4E1292B9CC87}"/>
              </a:ext>
            </a:extLst>
          </p:cNvPr>
          <p:cNvSpPr txBox="1"/>
          <p:nvPr/>
        </p:nvSpPr>
        <p:spPr>
          <a:xfrm>
            <a:off x="2100943" y="3864429"/>
            <a:ext cx="2264229" cy="408623"/>
          </a:xfrm>
          <a:prstGeom prst="wedgeRoundRectCallout">
            <a:avLst>
              <a:gd name="adj1" fmla="val 65225"/>
              <a:gd name="adj2" fmla="val -44060"/>
              <a:gd name="adj3" fmla="val 16667"/>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Cầu</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Hiền</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Lương</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064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FDC7F8-AD9E-4145-B00F-CD64BBC8E33D}"/>
              </a:ext>
            </a:extLst>
          </p:cNvPr>
          <p:cNvSpPr txBox="1"/>
          <p:nvPr/>
        </p:nvSpPr>
        <p:spPr>
          <a:xfrm>
            <a:off x="2116589" y="1546915"/>
            <a:ext cx="42780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mồi</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4C8896-8B82-4FB4-8D8D-E46F4CE14756}"/>
              </a:ext>
            </a:extLst>
          </p:cNvPr>
          <p:cNvSpPr txBox="1"/>
          <p:nvPr/>
        </p:nvSpPr>
        <p:spPr>
          <a:xfrm>
            <a:off x="7728856" y="3244503"/>
            <a:ext cx="3130324"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loài</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rùa</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biển</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mai</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vân</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rất</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đẹp</a:t>
            </a:r>
            <a:endPar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endParaRPr>
          </a:p>
        </p:txBody>
      </p:sp>
      <p:pic>
        <p:nvPicPr>
          <p:cNvPr id="8194" name="Picture 2" descr="Vì sao đồi mồi là linh thú cát tường thống trị biển cả">
            <a:extLst>
              <a:ext uri="{FF2B5EF4-FFF2-40B4-BE49-F238E27FC236}">
                <a16:creationId xmlns:a16="http://schemas.microsoft.com/office/drawing/2014/main" id="{5384339B-7366-4A2D-94C4-C9C8D3DC1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743" y="2264229"/>
            <a:ext cx="5442857" cy="32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58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FDC7F8-AD9E-4145-B00F-CD64BBC8E33D}"/>
              </a:ext>
            </a:extLst>
          </p:cNvPr>
          <p:cNvSpPr txBox="1"/>
          <p:nvPr/>
        </p:nvSpPr>
        <p:spPr>
          <a:xfrm>
            <a:off x="2116589" y="1546915"/>
            <a:ext cx="42780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Bạch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kim</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4C8896-8B82-4FB4-8D8D-E46F4CE14756}"/>
              </a:ext>
            </a:extLst>
          </p:cNvPr>
          <p:cNvSpPr txBox="1"/>
          <p:nvPr/>
        </p:nvSpPr>
        <p:spPr>
          <a:xfrm>
            <a:off x="7554685" y="3244503"/>
            <a:ext cx="3130324"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Kim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loại</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quý</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màu</a:t>
            </a:r>
            <a:r>
              <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trắng</a:t>
            </a:r>
            <a:endParaRPr kumimoji="0" lang="en-US" sz="2800" b="0"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endParaRPr>
          </a:p>
        </p:txBody>
      </p:sp>
      <p:pic>
        <p:nvPicPr>
          <p:cNvPr id="9218" name="Picture 2" descr="Bạn biết gì về bạch kim - Platinum, một trong những kim loại quý hiếm nhất  hành tinh?">
            <a:extLst>
              <a:ext uri="{FF2B5EF4-FFF2-40B4-BE49-F238E27FC236}">
                <a16:creationId xmlns:a16="http://schemas.microsoft.com/office/drawing/2014/main" id="{3DFF15BA-18C0-45B5-9E96-988E15CDF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589" y="2262051"/>
            <a:ext cx="4510768" cy="389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90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E3E14F-3A67-48A5-A21A-67404F423A1C}"/>
              </a:ext>
            </a:extLst>
          </p:cNvPr>
          <p:cNvSpPr/>
          <p:nvPr/>
        </p:nvSpPr>
        <p:spPr>
          <a:xfrm>
            <a:off x="849084" y="446316"/>
            <a:ext cx="10232571" cy="649408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Cửa Tùng</a:t>
            </a:r>
            <a:endPar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a:t>
            </a:r>
            <a:r>
              <a:rPr kumimoji="0" lang="vi-VN" sz="24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Thuyền chúng tôi đang xuôi dòng Bến Hải - con sông in đậm dấu ấn lịch sử một thời chống Mĩ cứu nước. Đôi bờ thôn xóm mướt màu xanh lũy tre làng và những rặng phi lao rì rào gió thổi.</a:t>
            </a:r>
            <a:endParaRPr kumimoji="0" lang="en-US" sz="24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2. </a:t>
            </a:r>
            <a:r>
              <a:rPr kumimoji="0" lang="vi-VN"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endParaRPr kumimoji="0" lang="en-US"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rPr>
              <a:t>3. </a:t>
            </a:r>
            <a:r>
              <a:rPr kumimoji="0" lang="vi-VN"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rPr>
              <a:t>Người xưa đã ví bờ biển Cửa Tùng giống như một chiếc lược đồi mồi cài vào mái tóc bạch kim của sóng biển.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sz="1800" b="0" i="1"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Theo</a:t>
            </a:r>
            <a:r>
              <a:rPr kumimoji="0" lang="vi-VN" sz="18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 </a:t>
            </a:r>
            <a:r>
              <a:rPr kumimoji="0" lang="vi-VN" sz="1800"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THỤY CHƯƠNG</a:t>
            </a:r>
            <a:endParaRPr kumimoji="0" lang="vi-VN" sz="18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210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oogle Shape;1101;p53">
            <a:extLst>
              <a:ext uri="{FF2B5EF4-FFF2-40B4-BE49-F238E27FC236}">
                <a16:creationId xmlns:a16="http://schemas.microsoft.com/office/drawing/2014/main" id="{06F4507A-A611-44E6-8F19-DA286E656807}"/>
              </a:ext>
            </a:extLst>
          </p:cNvPr>
          <p:cNvGrpSpPr/>
          <p:nvPr/>
        </p:nvGrpSpPr>
        <p:grpSpPr>
          <a:xfrm>
            <a:off x="711756" y="746077"/>
            <a:ext cx="2701057" cy="2433159"/>
            <a:chOff x="1726875" y="3016476"/>
            <a:chExt cx="2379576" cy="2143563"/>
          </a:xfrm>
        </p:grpSpPr>
        <p:sp>
          <p:nvSpPr>
            <p:cNvPr id="65" name="Google Shape;1102;p53">
              <a:extLst>
                <a:ext uri="{FF2B5EF4-FFF2-40B4-BE49-F238E27FC236}">
                  <a16:creationId xmlns:a16="http://schemas.microsoft.com/office/drawing/2014/main" id="{41152B6A-C9A3-4E8A-A4D9-2CF29206D822}"/>
                </a:ext>
              </a:extLst>
            </p:cNvPr>
            <p:cNvSpPr/>
            <p:nvPr/>
          </p:nvSpPr>
          <p:spPr>
            <a:xfrm rot="-667034">
              <a:off x="1878679" y="3199948"/>
              <a:ext cx="2075970" cy="1776619"/>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6" name="Google Shape;1103;p53">
              <a:extLst>
                <a:ext uri="{FF2B5EF4-FFF2-40B4-BE49-F238E27FC236}">
                  <a16:creationId xmlns:a16="http://schemas.microsoft.com/office/drawing/2014/main" id="{B4E2C532-1D66-49CF-866B-C8011C074E4B}"/>
                </a:ext>
              </a:extLst>
            </p:cNvPr>
            <p:cNvGrpSpPr/>
            <p:nvPr/>
          </p:nvGrpSpPr>
          <p:grpSpPr>
            <a:xfrm rot="-667034">
              <a:off x="2205342" y="3272515"/>
              <a:ext cx="1619347" cy="1703616"/>
              <a:chOff x="4619450" y="1094400"/>
              <a:chExt cx="1009825" cy="1062375"/>
            </a:xfrm>
          </p:grpSpPr>
          <p:sp>
            <p:nvSpPr>
              <p:cNvPr id="67" name="Google Shape;1104;p53">
                <a:extLst>
                  <a:ext uri="{FF2B5EF4-FFF2-40B4-BE49-F238E27FC236}">
                    <a16:creationId xmlns:a16="http://schemas.microsoft.com/office/drawing/2014/main" id="{FDDB2DF0-2B2D-4626-89B9-2F26102779EA}"/>
                  </a:ext>
                </a:extLst>
              </p:cNvPr>
              <p:cNvSpPr/>
              <p:nvPr/>
            </p:nvSpPr>
            <p:spPr>
              <a:xfrm>
                <a:off x="4619450" y="1172575"/>
                <a:ext cx="85875" cy="984200"/>
              </a:xfrm>
              <a:custGeom>
                <a:avLst/>
                <a:gdLst/>
                <a:ahLst/>
                <a:cxnLst/>
                <a:rect l="l" t="t" r="r" b="b"/>
                <a:pathLst>
                  <a:path w="3435" h="39368" fill="none" extrusionOk="0">
                    <a:moveTo>
                      <a:pt x="0" y="1"/>
                    </a:moveTo>
                    <a:lnTo>
                      <a:pt x="3435" y="3936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1105;p53">
                <a:extLst>
                  <a:ext uri="{FF2B5EF4-FFF2-40B4-BE49-F238E27FC236}">
                    <a16:creationId xmlns:a16="http://schemas.microsoft.com/office/drawing/2014/main" id="{9758CFC6-92C3-4989-B883-ED26DDB31113}"/>
                  </a:ext>
                </a:extLst>
              </p:cNvPr>
              <p:cNvSpPr/>
              <p:nvPr/>
            </p:nvSpPr>
            <p:spPr>
              <a:xfrm>
                <a:off x="4749725" y="11439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1106;p53">
                <a:extLst>
                  <a:ext uri="{FF2B5EF4-FFF2-40B4-BE49-F238E27FC236}">
                    <a16:creationId xmlns:a16="http://schemas.microsoft.com/office/drawing/2014/main" id="{C1E70371-5D64-4E2B-81C9-25F17CA5F033}"/>
                  </a:ext>
                </a:extLst>
              </p:cNvPr>
              <p:cNvSpPr/>
              <p:nvPr/>
            </p:nvSpPr>
            <p:spPr>
              <a:xfrm>
                <a:off x="4882150" y="11341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1107;p53">
                <a:extLst>
                  <a:ext uri="{FF2B5EF4-FFF2-40B4-BE49-F238E27FC236}">
                    <a16:creationId xmlns:a16="http://schemas.microsoft.com/office/drawing/2014/main" id="{377E93E8-F59C-495C-894F-9273FEA8E226}"/>
                  </a:ext>
                </a:extLst>
              </p:cNvPr>
              <p:cNvSpPr/>
              <p:nvPr/>
            </p:nvSpPr>
            <p:spPr>
              <a:xfrm>
                <a:off x="5014150" y="11243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1108;p53">
                <a:extLst>
                  <a:ext uri="{FF2B5EF4-FFF2-40B4-BE49-F238E27FC236}">
                    <a16:creationId xmlns:a16="http://schemas.microsoft.com/office/drawing/2014/main" id="{E043E8DC-2E93-412C-820F-1C8069D61B9A}"/>
                  </a:ext>
                </a:extLst>
              </p:cNvPr>
              <p:cNvSpPr/>
              <p:nvPr/>
            </p:nvSpPr>
            <p:spPr>
              <a:xfrm>
                <a:off x="5146125" y="11140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1109;p53">
                <a:extLst>
                  <a:ext uri="{FF2B5EF4-FFF2-40B4-BE49-F238E27FC236}">
                    <a16:creationId xmlns:a16="http://schemas.microsoft.com/office/drawing/2014/main" id="{F9B61CDB-3D9C-477B-A3E1-155221A9E6E6}"/>
                  </a:ext>
                </a:extLst>
              </p:cNvPr>
              <p:cNvSpPr/>
              <p:nvPr/>
            </p:nvSpPr>
            <p:spPr>
              <a:xfrm>
                <a:off x="5278550" y="11042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1110;p53">
                <a:extLst>
                  <a:ext uri="{FF2B5EF4-FFF2-40B4-BE49-F238E27FC236}">
                    <a16:creationId xmlns:a16="http://schemas.microsoft.com/office/drawing/2014/main" id="{4AB1DF8E-D5E0-4428-9596-BC214E299402}"/>
                  </a:ext>
                </a:extLst>
              </p:cNvPr>
              <p:cNvSpPr/>
              <p:nvPr/>
            </p:nvSpPr>
            <p:spPr>
              <a:xfrm>
                <a:off x="5410550" y="10944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1111;p53">
                <a:extLst>
                  <a:ext uri="{FF2B5EF4-FFF2-40B4-BE49-F238E27FC236}">
                    <a16:creationId xmlns:a16="http://schemas.microsoft.com/office/drawing/2014/main" id="{C4FFCD7E-C6D0-44E2-818A-7ABDFC324713}"/>
                  </a:ext>
                </a:extLst>
              </p:cNvPr>
              <p:cNvSpPr/>
              <p:nvPr/>
            </p:nvSpPr>
            <p:spPr>
              <a:xfrm>
                <a:off x="4629275" y="1216150"/>
                <a:ext cx="935925" cy="70925"/>
              </a:xfrm>
              <a:custGeom>
                <a:avLst/>
                <a:gdLst/>
                <a:ahLst/>
                <a:cxnLst/>
                <a:rect l="l" t="t" r="r" b="b"/>
                <a:pathLst>
                  <a:path w="37437" h="2837" fill="none" extrusionOk="0">
                    <a:moveTo>
                      <a:pt x="37436" y="0"/>
                    </a:moveTo>
                    <a:lnTo>
                      <a:pt x="0"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1112;p53">
                <a:extLst>
                  <a:ext uri="{FF2B5EF4-FFF2-40B4-BE49-F238E27FC236}">
                    <a16:creationId xmlns:a16="http://schemas.microsoft.com/office/drawing/2014/main" id="{6B09F577-7833-4730-9AE5-20A3E7C3EA66}"/>
                  </a:ext>
                </a:extLst>
              </p:cNvPr>
              <p:cNvSpPr/>
              <p:nvPr/>
            </p:nvSpPr>
            <p:spPr>
              <a:xfrm>
                <a:off x="4639950" y="1339175"/>
                <a:ext cx="935925" cy="70500"/>
              </a:xfrm>
              <a:custGeom>
                <a:avLst/>
                <a:gdLst/>
                <a:ahLst/>
                <a:cxnLst/>
                <a:rect l="l" t="t" r="r" b="b"/>
                <a:pathLst>
                  <a:path w="37437" h="2820" fill="none" extrusionOk="0">
                    <a:moveTo>
                      <a:pt x="37436" y="0"/>
                    </a:moveTo>
                    <a:lnTo>
                      <a:pt x="1"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1113;p53">
                <a:extLst>
                  <a:ext uri="{FF2B5EF4-FFF2-40B4-BE49-F238E27FC236}">
                    <a16:creationId xmlns:a16="http://schemas.microsoft.com/office/drawing/2014/main" id="{75A7DF74-A726-466B-86DF-6B74866D9DAF}"/>
                  </a:ext>
                </a:extLst>
              </p:cNvPr>
              <p:cNvSpPr/>
              <p:nvPr/>
            </p:nvSpPr>
            <p:spPr>
              <a:xfrm>
                <a:off x="4650625" y="1461750"/>
                <a:ext cx="935925" cy="70950"/>
              </a:xfrm>
              <a:custGeom>
                <a:avLst/>
                <a:gdLst/>
                <a:ahLst/>
                <a:cxnLst/>
                <a:rect l="l" t="t" r="r" b="b"/>
                <a:pathLst>
                  <a:path w="37437" h="2838" fill="none" extrusionOk="0">
                    <a:moveTo>
                      <a:pt x="37437" y="1"/>
                    </a:moveTo>
                    <a:lnTo>
                      <a:pt x="1"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1114;p53">
                <a:extLst>
                  <a:ext uri="{FF2B5EF4-FFF2-40B4-BE49-F238E27FC236}">
                    <a16:creationId xmlns:a16="http://schemas.microsoft.com/office/drawing/2014/main" id="{979823F5-B8C5-485F-8B4D-2C0ACA4A9D95}"/>
                  </a:ext>
                </a:extLst>
              </p:cNvPr>
              <p:cNvSpPr/>
              <p:nvPr/>
            </p:nvSpPr>
            <p:spPr>
              <a:xfrm>
                <a:off x="4661725" y="1584775"/>
                <a:ext cx="935500" cy="70500"/>
              </a:xfrm>
              <a:custGeom>
                <a:avLst/>
                <a:gdLst/>
                <a:ahLst/>
                <a:cxnLst/>
                <a:rect l="l" t="t" r="r" b="b"/>
                <a:pathLst>
                  <a:path w="37420" h="2820" fill="none" extrusionOk="0">
                    <a:moveTo>
                      <a:pt x="37420" y="1"/>
                    </a:moveTo>
                    <a:lnTo>
                      <a:pt x="1"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1115;p53">
                <a:extLst>
                  <a:ext uri="{FF2B5EF4-FFF2-40B4-BE49-F238E27FC236}">
                    <a16:creationId xmlns:a16="http://schemas.microsoft.com/office/drawing/2014/main" id="{749593FA-5ADA-4417-8172-FFF9035DCB88}"/>
                  </a:ext>
                </a:extLst>
              </p:cNvPr>
              <p:cNvSpPr/>
              <p:nvPr/>
            </p:nvSpPr>
            <p:spPr>
              <a:xfrm>
                <a:off x="4672425" y="1707800"/>
                <a:ext cx="935475" cy="70500"/>
              </a:xfrm>
              <a:custGeom>
                <a:avLst/>
                <a:gdLst/>
                <a:ahLst/>
                <a:cxnLst/>
                <a:rect l="l" t="t" r="r" b="b"/>
                <a:pathLst>
                  <a:path w="37419" h="2820" fill="none" extrusionOk="0">
                    <a:moveTo>
                      <a:pt x="37419" y="1"/>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1116;p53">
                <a:extLst>
                  <a:ext uri="{FF2B5EF4-FFF2-40B4-BE49-F238E27FC236}">
                    <a16:creationId xmlns:a16="http://schemas.microsoft.com/office/drawing/2014/main" id="{C2FDE69A-D3C7-4BD1-8FD9-7A6FE2D62845}"/>
                  </a:ext>
                </a:extLst>
              </p:cNvPr>
              <p:cNvSpPr/>
              <p:nvPr/>
            </p:nvSpPr>
            <p:spPr>
              <a:xfrm>
                <a:off x="4683100" y="1830400"/>
                <a:ext cx="935500" cy="70500"/>
              </a:xfrm>
              <a:custGeom>
                <a:avLst/>
                <a:gdLst/>
                <a:ahLst/>
                <a:cxnLst/>
                <a:rect l="l" t="t" r="r" b="b"/>
                <a:pathLst>
                  <a:path w="37420" h="2820" fill="none" extrusionOk="0">
                    <a:moveTo>
                      <a:pt x="37419" y="0"/>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1117;p53">
                <a:extLst>
                  <a:ext uri="{FF2B5EF4-FFF2-40B4-BE49-F238E27FC236}">
                    <a16:creationId xmlns:a16="http://schemas.microsoft.com/office/drawing/2014/main" id="{B3CAF6E3-193C-47C5-A7B0-A5F58A66F195}"/>
                  </a:ext>
                </a:extLst>
              </p:cNvPr>
              <p:cNvSpPr/>
              <p:nvPr/>
            </p:nvSpPr>
            <p:spPr>
              <a:xfrm>
                <a:off x="4693775" y="1953425"/>
                <a:ext cx="935500" cy="70500"/>
              </a:xfrm>
              <a:custGeom>
                <a:avLst/>
                <a:gdLst/>
                <a:ahLst/>
                <a:cxnLst/>
                <a:rect l="l" t="t" r="r" b="b"/>
                <a:pathLst>
                  <a:path w="37420" h="2820" fill="none" extrusionOk="0">
                    <a:moveTo>
                      <a:pt x="37419" y="0"/>
                    </a:moveTo>
                    <a:lnTo>
                      <a:pt x="0"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 name="Google Shape;1098;p53">
            <a:extLst>
              <a:ext uri="{FF2B5EF4-FFF2-40B4-BE49-F238E27FC236}">
                <a16:creationId xmlns:a16="http://schemas.microsoft.com/office/drawing/2014/main" id="{A9545E42-E563-4DEF-ABB6-6EF2A991FD42}"/>
              </a:ext>
            </a:extLst>
          </p:cNvPr>
          <p:cNvGrpSpPr/>
          <p:nvPr/>
        </p:nvGrpSpPr>
        <p:grpSpPr>
          <a:xfrm rot="-1456218">
            <a:off x="8060364" y="696644"/>
            <a:ext cx="1920161" cy="2437156"/>
            <a:chOff x="1154976" y="632775"/>
            <a:chExt cx="2502430" cy="3877954"/>
          </a:xfrm>
        </p:grpSpPr>
        <p:sp>
          <p:nvSpPr>
            <p:cNvPr id="62" name="Google Shape;1099;p53">
              <a:extLst>
                <a:ext uri="{FF2B5EF4-FFF2-40B4-BE49-F238E27FC236}">
                  <a16:creationId xmlns:a16="http://schemas.microsoft.com/office/drawing/2014/main" id="{3ACB2350-E359-45DF-A589-DA8F485C9426}"/>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100;p53">
              <a:extLst>
                <a:ext uri="{FF2B5EF4-FFF2-40B4-BE49-F238E27FC236}">
                  <a16:creationId xmlns:a16="http://schemas.microsoft.com/office/drawing/2014/main" id="{7628CD18-BECF-4075-BAFD-12D77B870BF4}"/>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3A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 name="Google Shape;982;p48">
            <a:extLst>
              <a:ext uri="{FF2B5EF4-FFF2-40B4-BE49-F238E27FC236}">
                <a16:creationId xmlns:a16="http://schemas.microsoft.com/office/drawing/2014/main" id="{1BF48581-164A-46F9-A8FE-9E374A02157F}"/>
              </a:ext>
            </a:extLst>
          </p:cNvPr>
          <p:cNvSpPr/>
          <p:nvPr/>
        </p:nvSpPr>
        <p:spPr>
          <a:xfrm>
            <a:off x="3857608" y="1509265"/>
            <a:ext cx="4476783" cy="354421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rgbClr val="4BACC6">
              <a:lumMod val="20000"/>
              <a:lumOff val="80000"/>
            </a:srgbClr>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8" name="Google Shape;984;p48">
            <a:extLst>
              <a:ext uri="{FF2B5EF4-FFF2-40B4-BE49-F238E27FC236}">
                <a16:creationId xmlns:a16="http://schemas.microsoft.com/office/drawing/2014/main" id="{F7DE5AE0-F259-41F0-9F11-7BAC823EC439}"/>
              </a:ext>
            </a:extLst>
          </p:cNvPr>
          <p:cNvGrpSpPr/>
          <p:nvPr/>
        </p:nvGrpSpPr>
        <p:grpSpPr>
          <a:xfrm flipH="1">
            <a:off x="3396102" y="1172324"/>
            <a:ext cx="1203484" cy="1299028"/>
            <a:chOff x="5713927" y="671825"/>
            <a:chExt cx="1203484" cy="1299028"/>
          </a:xfrm>
        </p:grpSpPr>
        <p:sp>
          <p:nvSpPr>
            <p:cNvPr id="29" name="Google Shape;985;p48">
              <a:extLst>
                <a:ext uri="{FF2B5EF4-FFF2-40B4-BE49-F238E27FC236}">
                  <a16:creationId xmlns:a16="http://schemas.microsoft.com/office/drawing/2014/main" id="{87F36092-DE3F-4EE8-86F6-076AB794E533}"/>
                </a:ext>
              </a:extLst>
            </p:cNvPr>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rgbClr val="4F81BD"/>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986;p48">
              <a:extLst>
                <a:ext uri="{FF2B5EF4-FFF2-40B4-BE49-F238E27FC236}">
                  <a16:creationId xmlns:a16="http://schemas.microsoft.com/office/drawing/2014/main" id="{DBE8CD89-B482-411B-BA77-5813FE082FEB}"/>
                </a:ext>
              </a:extLst>
            </p:cNvPr>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1" name="Google Shape;987;p48">
            <a:extLst>
              <a:ext uri="{FF2B5EF4-FFF2-40B4-BE49-F238E27FC236}">
                <a16:creationId xmlns:a16="http://schemas.microsoft.com/office/drawing/2014/main" id="{6821EE27-8547-4203-826D-A576B619B745}"/>
              </a:ext>
            </a:extLst>
          </p:cNvPr>
          <p:cNvSpPr txBox="1">
            <a:spLocks/>
          </p:cNvSpPr>
          <p:nvPr/>
        </p:nvSpPr>
        <p:spPr>
          <a:xfrm>
            <a:off x="4210212" y="2900075"/>
            <a:ext cx="3880200" cy="6432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TÌM HIỂU BÀI</a:t>
            </a:r>
          </a:p>
        </p:txBody>
      </p:sp>
      <p:sp>
        <p:nvSpPr>
          <p:cNvPr id="32" name="Google Shape;990;p48">
            <a:extLst>
              <a:ext uri="{FF2B5EF4-FFF2-40B4-BE49-F238E27FC236}">
                <a16:creationId xmlns:a16="http://schemas.microsoft.com/office/drawing/2014/main" id="{3E89E951-75A5-4F83-A51B-4023BE64F944}"/>
              </a:ext>
            </a:extLst>
          </p:cNvPr>
          <p:cNvSpPr/>
          <p:nvPr/>
        </p:nvSpPr>
        <p:spPr>
          <a:xfrm rot="401238">
            <a:off x="2034804" y="2662211"/>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991;p48">
            <a:extLst>
              <a:ext uri="{FF2B5EF4-FFF2-40B4-BE49-F238E27FC236}">
                <a16:creationId xmlns:a16="http://schemas.microsoft.com/office/drawing/2014/main" id="{68D1E6D9-D204-4135-B35A-7E274340D27B}"/>
              </a:ext>
            </a:extLst>
          </p:cNvPr>
          <p:cNvSpPr/>
          <p:nvPr/>
        </p:nvSpPr>
        <p:spPr>
          <a:xfrm rot="1131402">
            <a:off x="2674820" y="3280843"/>
            <a:ext cx="414186" cy="28936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34" name="Google Shape;992;p48">
            <a:extLst>
              <a:ext uri="{FF2B5EF4-FFF2-40B4-BE49-F238E27FC236}">
                <a16:creationId xmlns:a16="http://schemas.microsoft.com/office/drawing/2014/main" id="{B0294D8A-99E6-49DE-9866-6A660A11AFD5}"/>
              </a:ext>
            </a:extLst>
          </p:cNvPr>
          <p:cNvGrpSpPr/>
          <p:nvPr/>
        </p:nvGrpSpPr>
        <p:grpSpPr>
          <a:xfrm>
            <a:off x="8334391" y="4768939"/>
            <a:ext cx="790183" cy="643169"/>
            <a:chOff x="6619350" y="3916825"/>
            <a:chExt cx="790183" cy="643169"/>
          </a:xfrm>
        </p:grpSpPr>
        <p:sp>
          <p:nvSpPr>
            <p:cNvPr id="35" name="Google Shape;993;p48">
              <a:extLst>
                <a:ext uri="{FF2B5EF4-FFF2-40B4-BE49-F238E27FC236}">
                  <a16:creationId xmlns:a16="http://schemas.microsoft.com/office/drawing/2014/main" id="{1D1B9038-077C-4E1B-8400-7D11371DE7AC}"/>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994;p48">
              <a:extLst>
                <a:ext uri="{FF2B5EF4-FFF2-40B4-BE49-F238E27FC236}">
                  <a16:creationId xmlns:a16="http://schemas.microsoft.com/office/drawing/2014/main" id="{6A22EFDB-77CC-4D16-960B-A6331EFB0F31}"/>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oogle Shape;995;p48">
            <a:extLst>
              <a:ext uri="{FF2B5EF4-FFF2-40B4-BE49-F238E27FC236}">
                <a16:creationId xmlns:a16="http://schemas.microsoft.com/office/drawing/2014/main" id="{A9198DCD-4773-4F4E-B789-9C72FCE9C62F}"/>
              </a:ext>
            </a:extLst>
          </p:cNvPr>
          <p:cNvGrpSpPr/>
          <p:nvPr/>
        </p:nvGrpSpPr>
        <p:grpSpPr>
          <a:xfrm rot="-2204003" flipH="1">
            <a:off x="8676984" y="1435604"/>
            <a:ext cx="989904" cy="1058054"/>
            <a:chOff x="429300" y="4124275"/>
            <a:chExt cx="381650" cy="407925"/>
          </a:xfrm>
        </p:grpSpPr>
        <p:sp>
          <p:nvSpPr>
            <p:cNvPr id="38" name="Google Shape;996;p48">
              <a:extLst>
                <a:ext uri="{FF2B5EF4-FFF2-40B4-BE49-F238E27FC236}">
                  <a16:creationId xmlns:a16="http://schemas.microsoft.com/office/drawing/2014/main" id="{90D364B4-4581-48E3-80E7-ACDA3A68E0BD}"/>
                </a:ext>
              </a:extLst>
            </p:cNvPr>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997;p48">
              <a:extLst>
                <a:ext uri="{FF2B5EF4-FFF2-40B4-BE49-F238E27FC236}">
                  <a16:creationId xmlns:a16="http://schemas.microsoft.com/office/drawing/2014/main" id="{F7292646-C678-4DB9-9312-7E524470423E}"/>
                </a:ext>
              </a:extLst>
            </p:cNvPr>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998;p48">
              <a:extLst>
                <a:ext uri="{FF2B5EF4-FFF2-40B4-BE49-F238E27FC236}">
                  <a16:creationId xmlns:a16="http://schemas.microsoft.com/office/drawing/2014/main" id="{5488B3DC-3559-4856-816C-D8CF80FAC3E9}"/>
                </a:ext>
              </a:extLst>
            </p:cNvPr>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999;p48">
              <a:extLst>
                <a:ext uri="{FF2B5EF4-FFF2-40B4-BE49-F238E27FC236}">
                  <a16:creationId xmlns:a16="http://schemas.microsoft.com/office/drawing/2014/main" id="{533374AE-1F14-4F5C-B595-E658A1147DB2}"/>
                </a:ext>
              </a:extLst>
            </p:cNvPr>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1000;p48">
              <a:extLst>
                <a:ext uri="{FF2B5EF4-FFF2-40B4-BE49-F238E27FC236}">
                  <a16:creationId xmlns:a16="http://schemas.microsoft.com/office/drawing/2014/main" id="{B195B0F2-4386-4069-AA72-CD2A7AC61C14}"/>
                </a:ext>
              </a:extLst>
            </p:cNvPr>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001;p48">
              <a:extLst>
                <a:ext uri="{FF2B5EF4-FFF2-40B4-BE49-F238E27FC236}">
                  <a16:creationId xmlns:a16="http://schemas.microsoft.com/office/drawing/2014/main" id="{ECB2EAFE-FF3E-48CE-98E2-31640995A3C3}"/>
                </a:ext>
              </a:extLst>
            </p:cNvPr>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5" name="Google Shape;981;p48">
            <a:extLst>
              <a:ext uri="{FF2B5EF4-FFF2-40B4-BE49-F238E27FC236}">
                <a16:creationId xmlns:a16="http://schemas.microsoft.com/office/drawing/2014/main" id="{A2E57773-3A41-4E34-A6FA-BE79EDDF7C9F}"/>
              </a:ext>
            </a:extLst>
          </p:cNvPr>
          <p:cNvSpPr/>
          <p:nvPr/>
        </p:nvSpPr>
        <p:spPr>
          <a:xfrm rot="1325191">
            <a:off x="2193228" y="4336609"/>
            <a:ext cx="2948976" cy="159443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F78B9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 name="Google Shape;1134;p53">
            <a:extLst>
              <a:ext uri="{FF2B5EF4-FFF2-40B4-BE49-F238E27FC236}">
                <a16:creationId xmlns:a16="http://schemas.microsoft.com/office/drawing/2014/main" id="{3E6B1E9A-C443-479E-89D7-54E26C3E9FDF}"/>
              </a:ext>
            </a:extLst>
          </p:cNvPr>
          <p:cNvGrpSpPr/>
          <p:nvPr/>
        </p:nvGrpSpPr>
        <p:grpSpPr>
          <a:xfrm>
            <a:off x="10345168" y="5354694"/>
            <a:ext cx="658031" cy="833001"/>
            <a:chOff x="6145535" y="1473170"/>
            <a:chExt cx="658031" cy="833001"/>
          </a:xfrm>
        </p:grpSpPr>
        <p:sp>
          <p:nvSpPr>
            <p:cNvPr id="47" name="Google Shape;1135;p53">
              <a:extLst>
                <a:ext uri="{FF2B5EF4-FFF2-40B4-BE49-F238E27FC236}">
                  <a16:creationId xmlns:a16="http://schemas.microsoft.com/office/drawing/2014/main" id="{827ED68B-CE5F-412C-BA14-567A5229FFD0}"/>
                </a:ext>
              </a:extLst>
            </p:cNvPr>
            <p:cNvSpPr/>
            <p:nvPr/>
          </p:nvSpPr>
          <p:spPr>
            <a:xfrm rot="-796969">
              <a:off x="6298112" y="1768105"/>
              <a:ext cx="352890" cy="349862"/>
            </a:xfrm>
            <a:custGeom>
              <a:avLst/>
              <a:gdLst/>
              <a:ahLst/>
              <a:cxnLst/>
              <a:rect l="l" t="t" r="r" b="b"/>
              <a:pathLst>
                <a:path w="7459" h="7395" extrusionOk="0">
                  <a:moveTo>
                    <a:pt x="3311" y="0"/>
                  </a:moveTo>
                  <a:cubicBezTo>
                    <a:pt x="2927" y="0"/>
                    <a:pt x="2526" y="322"/>
                    <a:pt x="2696" y="741"/>
                  </a:cubicBezTo>
                  <a:cubicBezTo>
                    <a:pt x="2782" y="946"/>
                    <a:pt x="2884" y="1151"/>
                    <a:pt x="2970" y="1356"/>
                  </a:cubicBezTo>
                  <a:cubicBezTo>
                    <a:pt x="2884" y="1236"/>
                    <a:pt x="2799" y="1117"/>
                    <a:pt x="2713" y="997"/>
                  </a:cubicBezTo>
                  <a:cubicBezTo>
                    <a:pt x="2592" y="808"/>
                    <a:pt x="2418" y="729"/>
                    <a:pt x="2244" y="729"/>
                  </a:cubicBezTo>
                  <a:cubicBezTo>
                    <a:pt x="1854" y="729"/>
                    <a:pt x="1469" y="1129"/>
                    <a:pt x="1705" y="1578"/>
                  </a:cubicBezTo>
                  <a:cubicBezTo>
                    <a:pt x="2064" y="2296"/>
                    <a:pt x="2389" y="3013"/>
                    <a:pt x="2662" y="3748"/>
                  </a:cubicBezTo>
                  <a:cubicBezTo>
                    <a:pt x="2440" y="3423"/>
                    <a:pt x="2184" y="3133"/>
                    <a:pt x="1910" y="2842"/>
                  </a:cubicBezTo>
                  <a:cubicBezTo>
                    <a:pt x="1800" y="2732"/>
                    <a:pt x="1661" y="2684"/>
                    <a:pt x="1523" y="2684"/>
                  </a:cubicBezTo>
                  <a:cubicBezTo>
                    <a:pt x="1169" y="2684"/>
                    <a:pt x="818" y="3001"/>
                    <a:pt x="953" y="3406"/>
                  </a:cubicBezTo>
                  <a:cubicBezTo>
                    <a:pt x="953" y="3440"/>
                    <a:pt x="971" y="3475"/>
                    <a:pt x="988" y="3509"/>
                  </a:cubicBezTo>
                  <a:cubicBezTo>
                    <a:pt x="919" y="3406"/>
                    <a:pt x="851" y="3321"/>
                    <a:pt x="783" y="3218"/>
                  </a:cubicBezTo>
                  <a:cubicBezTo>
                    <a:pt x="690" y="3105"/>
                    <a:pt x="536" y="3044"/>
                    <a:pt x="391" y="3044"/>
                  </a:cubicBezTo>
                  <a:cubicBezTo>
                    <a:pt x="187" y="3044"/>
                    <a:pt x="1" y="3164"/>
                    <a:pt x="31" y="3423"/>
                  </a:cubicBezTo>
                  <a:cubicBezTo>
                    <a:pt x="99" y="4090"/>
                    <a:pt x="270" y="4739"/>
                    <a:pt x="543" y="5354"/>
                  </a:cubicBezTo>
                  <a:cubicBezTo>
                    <a:pt x="585" y="5452"/>
                    <a:pt x="667" y="5493"/>
                    <a:pt x="754" y="5493"/>
                  </a:cubicBezTo>
                  <a:cubicBezTo>
                    <a:pt x="879" y="5493"/>
                    <a:pt x="1016" y="5407"/>
                    <a:pt x="1056" y="5286"/>
                  </a:cubicBezTo>
                  <a:lnTo>
                    <a:pt x="1056" y="5269"/>
                  </a:lnTo>
                  <a:cubicBezTo>
                    <a:pt x="1056" y="5252"/>
                    <a:pt x="1056" y="5235"/>
                    <a:pt x="1056" y="5217"/>
                  </a:cubicBezTo>
                  <a:cubicBezTo>
                    <a:pt x="1415" y="5781"/>
                    <a:pt x="1756" y="6328"/>
                    <a:pt x="2115" y="6875"/>
                  </a:cubicBezTo>
                  <a:cubicBezTo>
                    <a:pt x="2221" y="7040"/>
                    <a:pt x="2380" y="7111"/>
                    <a:pt x="2537" y="7111"/>
                  </a:cubicBezTo>
                  <a:cubicBezTo>
                    <a:pt x="2835" y="7111"/>
                    <a:pt x="3128" y="6852"/>
                    <a:pt x="3038" y="6482"/>
                  </a:cubicBezTo>
                  <a:cubicBezTo>
                    <a:pt x="3004" y="6345"/>
                    <a:pt x="2970" y="6226"/>
                    <a:pt x="2935" y="6106"/>
                  </a:cubicBezTo>
                  <a:lnTo>
                    <a:pt x="2935" y="6106"/>
                  </a:lnTo>
                  <a:cubicBezTo>
                    <a:pt x="3192" y="6482"/>
                    <a:pt x="3465" y="6841"/>
                    <a:pt x="3738" y="7199"/>
                  </a:cubicBezTo>
                  <a:cubicBezTo>
                    <a:pt x="3848" y="7337"/>
                    <a:pt x="3978" y="7394"/>
                    <a:pt x="4107" y="7394"/>
                  </a:cubicBezTo>
                  <a:cubicBezTo>
                    <a:pt x="4443" y="7394"/>
                    <a:pt x="4774" y="7006"/>
                    <a:pt x="4712" y="6636"/>
                  </a:cubicBezTo>
                  <a:cubicBezTo>
                    <a:pt x="4695" y="6550"/>
                    <a:pt x="4661" y="6482"/>
                    <a:pt x="4644" y="6396"/>
                  </a:cubicBezTo>
                  <a:lnTo>
                    <a:pt x="4644" y="6396"/>
                  </a:lnTo>
                  <a:cubicBezTo>
                    <a:pt x="4781" y="6619"/>
                    <a:pt x="4935" y="6858"/>
                    <a:pt x="5071" y="7097"/>
                  </a:cubicBezTo>
                  <a:cubicBezTo>
                    <a:pt x="5188" y="7289"/>
                    <a:pt x="5370" y="7372"/>
                    <a:pt x="5552" y="7372"/>
                  </a:cubicBezTo>
                  <a:cubicBezTo>
                    <a:pt x="5904" y="7372"/>
                    <a:pt x="6254" y="7063"/>
                    <a:pt x="6131" y="6636"/>
                  </a:cubicBezTo>
                  <a:cubicBezTo>
                    <a:pt x="6028" y="6277"/>
                    <a:pt x="5926" y="5935"/>
                    <a:pt x="5823" y="5593"/>
                  </a:cubicBezTo>
                  <a:cubicBezTo>
                    <a:pt x="6165" y="5542"/>
                    <a:pt x="6472" y="5252"/>
                    <a:pt x="6319" y="4859"/>
                  </a:cubicBezTo>
                  <a:cubicBezTo>
                    <a:pt x="6113" y="4295"/>
                    <a:pt x="5891" y="3714"/>
                    <a:pt x="5686" y="3133"/>
                  </a:cubicBezTo>
                  <a:cubicBezTo>
                    <a:pt x="5994" y="3133"/>
                    <a:pt x="6250" y="2928"/>
                    <a:pt x="6319" y="2637"/>
                  </a:cubicBezTo>
                  <a:lnTo>
                    <a:pt x="6336" y="2637"/>
                  </a:lnTo>
                  <a:cubicBezTo>
                    <a:pt x="6443" y="2704"/>
                    <a:pt x="6549" y="2733"/>
                    <a:pt x="6648" y="2733"/>
                  </a:cubicBezTo>
                  <a:cubicBezTo>
                    <a:pt x="7135" y="2733"/>
                    <a:pt x="7459" y="2041"/>
                    <a:pt x="6934" y="1715"/>
                  </a:cubicBezTo>
                  <a:cubicBezTo>
                    <a:pt x="6592" y="1458"/>
                    <a:pt x="6267" y="1168"/>
                    <a:pt x="5891" y="946"/>
                  </a:cubicBezTo>
                  <a:cubicBezTo>
                    <a:pt x="5801" y="895"/>
                    <a:pt x="5700" y="871"/>
                    <a:pt x="5599" y="871"/>
                  </a:cubicBezTo>
                  <a:cubicBezTo>
                    <a:pt x="5393" y="871"/>
                    <a:pt x="5186" y="973"/>
                    <a:pt x="5071" y="1168"/>
                  </a:cubicBezTo>
                  <a:cubicBezTo>
                    <a:pt x="5003" y="1305"/>
                    <a:pt x="4969" y="1441"/>
                    <a:pt x="4935" y="1595"/>
                  </a:cubicBezTo>
                  <a:lnTo>
                    <a:pt x="4712" y="1561"/>
                  </a:lnTo>
                  <a:cubicBezTo>
                    <a:pt x="4644" y="1561"/>
                    <a:pt x="4576" y="1561"/>
                    <a:pt x="4524" y="1595"/>
                  </a:cubicBezTo>
                  <a:cubicBezTo>
                    <a:pt x="4285" y="1151"/>
                    <a:pt x="4046" y="707"/>
                    <a:pt x="3807" y="280"/>
                  </a:cubicBezTo>
                  <a:cubicBezTo>
                    <a:pt x="3697" y="84"/>
                    <a:pt x="3506" y="0"/>
                    <a:pt x="33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oogle Shape;1136;p53">
              <a:extLst>
                <a:ext uri="{FF2B5EF4-FFF2-40B4-BE49-F238E27FC236}">
                  <a16:creationId xmlns:a16="http://schemas.microsoft.com/office/drawing/2014/main" id="{E26083B1-5F85-47B8-8E8B-C38ED9578BCE}"/>
                </a:ext>
              </a:extLst>
            </p:cNvPr>
            <p:cNvGrpSpPr/>
            <p:nvPr/>
          </p:nvGrpSpPr>
          <p:grpSpPr>
            <a:xfrm>
              <a:off x="6145535" y="1473170"/>
              <a:ext cx="658031" cy="833001"/>
              <a:chOff x="6145535" y="1473170"/>
              <a:chExt cx="658031" cy="833001"/>
            </a:xfrm>
          </p:grpSpPr>
          <p:grpSp>
            <p:nvGrpSpPr>
              <p:cNvPr id="49" name="Google Shape;1137;p53">
                <a:extLst>
                  <a:ext uri="{FF2B5EF4-FFF2-40B4-BE49-F238E27FC236}">
                    <a16:creationId xmlns:a16="http://schemas.microsoft.com/office/drawing/2014/main" id="{210137A9-B9FA-44F1-A472-629F38318CA4}"/>
                  </a:ext>
                </a:extLst>
              </p:cNvPr>
              <p:cNvGrpSpPr/>
              <p:nvPr/>
            </p:nvGrpSpPr>
            <p:grpSpPr>
              <a:xfrm>
                <a:off x="6145535" y="1473170"/>
                <a:ext cx="560745" cy="833001"/>
                <a:chOff x="6145535" y="1473170"/>
                <a:chExt cx="560745" cy="833001"/>
              </a:xfrm>
            </p:grpSpPr>
            <p:sp>
              <p:nvSpPr>
                <p:cNvPr id="51" name="Google Shape;1138;p53">
                  <a:extLst>
                    <a:ext uri="{FF2B5EF4-FFF2-40B4-BE49-F238E27FC236}">
                      <a16:creationId xmlns:a16="http://schemas.microsoft.com/office/drawing/2014/main" id="{B715A27C-636C-4692-9643-54465E75C5D7}"/>
                    </a:ext>
                  </a:extLst>
                </p:cNvPr>
                <p:cNvSpPr/>
                <p:nvPr/>
              </p:nvSpPr>
              <p:spPr>
                <a:xfrm rot="-796969">
                  <a:off x="6276857" y="1514362"/>
                  <a:ext cx="394240" cy="306384"/>
                </a:xfrm>
                <a:custGeom>
                  <a:avLst/>
                  <a:gdLst/>
                  <a:ahLst/>
                  <a:cxnLst/>
                  <a:rect l="l" t="t" r="r" b="b"/>
                  <a:pathLst>
                    <a:path w="8333" h="6476" extrusionOk="0">
                      <a:moveTo>
                        <a:pt x="5148" y="1"/>
                      </a:moveTo>
                      <a:cubicBezTo>
                        <a:pt x="4257" y="1"/>
                        <a:pt x="2958" y="1208"/>
                        <a:pt x="2625" y="1630"/>
                      </a:cubicBezTo>
                      <a:cubicBezTo>
                        <a:pt x="1344" y="3184"/>
                        <a:pt x="1600" y="5218"/>
                        <a:pt x="3428" y="6175"/>
                      </a:cubicBezTo>
                      <a:cubicBezTo>
                        <a:pt x="3834" y="6382"/>
                        <a:pt x="4249" y="6475"/>
                        <a:pt x="4655" y="6475"/>
                      </a:cubicBezTo>
                      <a:cubicBezTo>
                        <a:pt x="5856" y="6475"/>
                        <a:pt x="6971" y="5654"/>
                        <a:pt x="7495" y="4517"/>
                      </a:cubicBezTo>
                      <a:cubicBezTo>
                        <a:pt x="8332" y="2638"/>
                        <a:pt x="7034" y="1015"/>
                        <a:pt x="5291" y="382"/>
                      </a:cubicBezTo>
                      <a:cubicBezTo>
                        <a:pt x="5277" y="377"/>
                        <a:pt x="5263" y="375"/>
                        <a:pt x="5251" y="375"/>
                      </a:cubicBezTo>
                      <a:cubicBezTo>
                        <a:pt x="5142" y="375"/>
                        <a:pt x="5102" y="557"/>
                        <a:pt x="5240" y="587"/>
                      </a:cubicBezTo>
                      <a:cubicBezTo>
                        <a:pt x="6846" y="1185"/>
                        <a:pt x="7905" y="2518"/>
                        <a:pt x="7324" y="4278"/>
                      </a:cubicBezTo>
                      <a:cubicBezTo>
                        <a:pt x="6941" y="5456"/>
                        <a:pt x="5838" y="6222"/>
                        <a:pt x="4643" y="6222"/>
                      </a:cubicBezTo>
                      <a:cubicBezTo>
                        <a:pt x="4400" y="6222"/>
                        <a:pt x="4153" y="6190"/>
                        <a:pt x="3907" y="6123"/>
                      </a:cubicBezTo>
                      <a:cubicBezTo>
                        <a:pt x="0" y="5007"/>
                        <a:pt x="2991" y="229"/>
                        <a:pt x="5074" y="229"/>
                      </a:cubicBezTo>
                      <a:cubicBezTo>
                        <a:pt x="5351" y="229"/>
                        <a:pt x="5611" y="314"/>
                        <a:pt x="5838" y="502"/>
                      </a:cubicBezTo>
                      <a:cubicBezTo>
                        <a:pt x="5838" y="502"/>
                        <a:pt x="5855" y="485"/>
                        <a:pt x="5855" y="485"/>
                      </a:cubicBezTo>
                      <a:cubicBezTo>
                        <a:pt x="5700" y="137"/>
                        <a:pt x="5447" y="1"/>
                        <a:pt x="5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139;p53">
                  <a:extLst>
                    <a:ext uri="{FF2B5EF4-FFF2-40B4-BE49-F238E27FC236}">
                      <a16:creationId xmlns:a16="http://schemas.microsoft.com/office/drawing/2014/main" id="{7B510940-9B18-4BD4-867E-C381F439A454}"/>
                    </a:ext>
                  </a:extLst>
                </p:cNvPr>
                <p:cNvSpPr/>
                <p:nvPr/>
              </p:nvSpPr>
              <p:spPr>
                <a:xfrm rot="-796969">
                  <a:off x="6431216" y="1679346"/>
                  <a:ext cx="146710" cy="74183"/>
                </a:xfrm>
                <a:custGeom>
                  <a:avLst/>
                  <a:gdLst/>
                  <a:ahLst/>
                  <a:cxnLst/>
                  <a:rect l="l" t="t" r="r" b="b"/>
                  <a:pathLst>
                    <a:path w="3101" h="1568" extrusionOk="0">
                      <a:moveTo>
                        <a:pt x="100" y="0"/>
                      </a:moveTo>
                      <a:cubicBezTo>
                        <a:pt x="52" y="0"/>
                        <a:pt x="1" y="31"/>
                        <a:pt x="10" y="89"/>
                      </a:cubicBezTo>
                      <a:cubicBezTo>
                        <a:pt x="79" y="960"/>
                        <a:pt x="831" y="1405"/>
                        <a:pt x="1634" y="1541"/>
                      </a:cubicBezTo>
                      <a:cubicBezTo>
                        <a:pt x="1717" y="1552"/>
                        <a:pt x="1890" y="1567"/>
                        <a:pt x="2087" y="1567"/>
                      </a:cubicBezTo>
                      <a:cubicBezTo>
                        <a:pt x="2533" y="1567"/>
                        <a:pt x="3101" y="1489"/>
                        <a:pt x="3018" y="1097"/>
                      </a:cubicBezTo>
                      <a:cubicBezTo>
                        <a:pt x="3007" y="1056"/>
                        <a:pt x="2972" y="1033"/>
                        <a:pt x="2938" y="1033"/>
                      </a:cubicBezTo>
                      <a:cubicBezTo>
                        <a:pt x="2916" y="1033"/>
                        <a:pt x="2894" y="1043"/>
                        <a:pt x="2881" y="1063"/>
                      </a:cubicBezTo>
                      <a:cubicBezTo>
                        <a:pt x="2771" y="1293"/>
                        <a:pt x="2455" y="1353"/>
                        <a:pt x="2151" y="1353"/>
                      </a:cubicBezTo>
                      <a:cubicBezTo>
                        <a:pt x="1936" y="1353"/>
                        <a:pt x="1727" y="1323"/>
                        <a:pt x="1599" y="1302"/>
                      </a:cubicBezTo>
                      <a:cubicBezTo>
                        <a:pt x="899" y="1183"/>
                        <a:pt x="267" y="790"/>
                        <a:pt x="181" y="55"/>
                      </a:cubicBezTo>
                      <a:cubicBezTo>
                        <a:pt x="174" y="18"/>
                        <a:pt x="138" y="0"/>
                        <a:pt x="1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1140;p53">
                  <a:extLst>
                    <a:ext uri="{FF2B5EF4-FFF2-40B4-BE49-F238E27FC236}">
                      <a16:creationId xmlns:a16="http://schemas.microsoft.com/office/drawing/2014/main" id="{0F9664C5-2955-48C1-A70B-2F4C04329FC0}"/>
                    </a:ext>
                  </a:extLst>
                </p:cNvPr>
                <p:cNvSpPr/>
                <p:nvPr/>
              </p:nvSpPr>
              <p:spPr>
                <a:xfrm rot="-796969">
                  <a:off x="6460805" y="1641895"/>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1141;p53">
                  <a:extLst>
                    <a:ext uri="{FF2B5EF4-FFF2-40B4-BE49-F238E27FC236}">
                      <a16:creationId xmlns:a16="http://schemas.microsoft.com/office/drawing/2014/main" id="{E413B722-03AD-4295-B19A-4CD19DC29F6E}"/>
                    </a:ext>
                  </a:extLst>
                </p:cNvPr>
                <p:cNvSpPr/>
                <p:nvPr/>
              </p:nvSpPr>
              <p:spPr>
                <a:xfrm rot="-796969">
                  <a:off x="6246700" y="1764622"/>
                  <a:ext cx="409805" cy="481008"/>
                </a:xfrm>
                <a:custGeom>
                  <a:avLst/>
                  <a:gdLst/>
                  <a:ahLst/>
                  <a:cxnLst/>
                  <a:rect l="l" t="t" r="r" b="b"/>
                  <a:pathLst>
                    <a:path w="8662" h="10167" extrusionOk="0">
                      <a:moveTo>
                        <a:pt x="1030" y="8874"/>
                      </a:moveTo>
                      <a:cubicBezTo>
                        <a:pt x="1384" y="8874"/>
                        <a:pt x="1831" y="9084"/>
                        <a:pt x="2104" y="9215"/>
                      </a:cubicBezTo>
                      <a:cubicBezTo>
                        <a:pt x="1968" y="9557"/>
                        <a:pt x="1882" y="9813"/>
                        <a:pt x="1848" y="9899"/>
                      </a:cubicBezTo>
                      <a:cubicBezTo>
                        <a:pt x="1825" y="9967"/>
                        <a:pt x="1715" y="9992"/>
                        <a:pt x="1573" y="9992"/>
                      </a:cubicBezTo>
                      <a:cubicBezTo>
                        <a:pt x="1290" y="9992"/>
                        <a:pt x="880" y="9893"/>
                        <a:pt x="789" y="9847"/>
                      </a:cubicBezTo>
                      <a:cubicBezTo>
                        <a:pt x="567" y="9745"/>
                        <a:pt x="447" y="9506"/>
                        <a:pt x="515" y="9266"/>
                      </a:cubicBezTo>
                      <a:cubicBezTo>
                        <a:pt x="585" y="8974"/>
                        <a:pt x="785" y="8874"/>
                        <a:pt x="1030" y="8874"/>
                      </a:cubicBezTo>
                      <a:close/>
                      <a:moveTo>
                        <a:pt x="4326" y="1"/>
                      </a:moveTo>
                      <a:cubicBezTo>
                        <a:pt x="4305" y="1"/>
                        <a:pt x="4285" y="12"/>
                        <a:pt x="4274" y="40"/>
                      </a:cubicBezTo>
                      <a:cubicBezTo>
                        <a:pt x="3317" y="2022"/>
                        <a:pt x="2309" y="3970"/>
                        <a:pt x="1370" y="5952"/>
                      </a:cubicBezTo>
                      <a:cubicBezTo>
                        <a:pt x="1353" y="6003"/>
                        <a:pt x="1370" y="6071"/>
                        <a:pt x="1421" y="6105"/>
                      </a:cubicBezTo>
                      <a:cubicBezTo>
                        <a:pt x="1882" y="6430"/>
                        <a:pt x="2395" y="6720"/>
                        <a:pt x="2907" y="6960"/>
                      </a:cubicBezTo>
                      <a:cubicBezTo>
                        <a:pt x="2805" y="7387"/>
                        <a:pt x="2446" y="8327"/>
                        <a:pt x="2173" y="9027"/>
                      </a:cubicBezTo>
                      <a:cubicBezTo>
                        <a:pt x="1874" y="8834"/>
                        <a:pt x="1462" y="8672"/>
                        <a:pt x="1091" y="8672"/>
                      </a:cubicBezTo>
                      <a:cubicBezTo>
                        <a:pt x="740" y="8672"/>
                        <a:pt x="426" y="8817"/>
                        <a:pt x="276" y="9215"/>
                      </a:cubicBezTo>
                      <a:cubicBezTo>
                        <a:pt x="0" y="9963"/>
                        <a:pt x="824" y="10167"/>
                        <a:pt x="1461" y="10167"/>
                      </a:cubicBezTo>
                      <a:cubicBezTo>
                        <a:pt x="1653" y="10167"/>
                        <a:pt x="1828" y="10148"/>
                        <a:pt x="1951" y="10121"/>
                      </a:cubicBezTo>
                      <a:cubicBezTo>
                        <a:pt x="1985" y="10104"/>
                        <a:pt x="2019" y="10086"/>
                        <a:pt x="2036" y="10035"/>
                      </a:cubicBezTo>
                      <a:cubicBezTo>
                        <a:pt x="2053" y="9950"/>
                        <a:pt x="2173" y="9659"/>
                        <a:pt x="2309" y="9283"/>
                      </a:cubicBezTo>
                      <a:cubicBezTo>
                        <a:pt x="2344" y="9266"/>
                        <a:pt x="2378" y="9215"/>
                        <a:pt x="2344" y="9181"/>
                      </a:cubicBezTo>
                      <a:cubicBezTo>
                        <a:pt x="2617" y="8463"/>
                        <a:pt x="2959" y="7506"/>
                        <a:pt x="3027" y="7011"/>
                      </a:cubicBezTo>
                      <a:cubicBezTo>
                        <a:pt x="4480" y="7638"/>
                        <a:pt x="6057" y="7964"/>
                        <a:pt x="7647" y="7964"/>
                      </a:cubicBezTo>
                      <a:cubicBezTo>
                        <a:pt x="7832" y="7964"/>
                        <a:pt x="8018" y="7960"/>
                        <a:pt x="8204" y="7951"/>
                      </a:cubicBezTo>
                      <a:cubicBezTo>
                        <a:pt x="8272" y="7951"/>
                        <a:pt x="8324" y="7899"/>
                        <a:pt x="8324" y="7848"/>
                      </a:cubicBezTo>
                      <a:cubicBezTo>
                        <a:pt x="8324" y="6464"/>
                        <a:pt x="8324" y="5097"/>
                        <a:pt x="8426" y="3730"/>
                      </a:cubicBezTo>
                      <a:cubicBezTo>
                        <a:pt x="8443" y="3527"/>
                        <a:pt x="8460" y="1304"/>
                        <a:pt x="8527" y="1304"/>
                      </a:cubicBezTo>
                      <a:cubicBezTo>
                        <a:pt x="8528" y="1304"/>
                        <a:pt x="8528" y="1304"/>
                        <a:pt x="8529" y="1304"/>
                      </a:cubicBezTo>
                      <a:cubicBezTo>
                        <a:pt x="8533" y="1305"/>
                        <a:pt x="8537" y="1306"/>
                        <a:pt x="8541" y="1306"/>
                      </a:cubicBezTo>
                      <a:cubicBezTo>
                        <a:pt x="8605" y="1306"/>
                        <a:pt x="8661" y="1182"/>
                        <a:pt x="8597" y="1133"/>
                      </a:cubicBezTo>
                      <a:lnTo>
                        <a:pt x="8529" y="1099"/>
                      </a:lnTo>
                      <a:cubicBezTo>
                        <a:pt x="8512" y="1091"/>
                        <a:pt x="8495" y="1086"/>
                        <a:pt x="8480" y="1086"/>
                      </a:cubicBezTo>
                      <a:cubicBezTo>
                        <a:pt x="8465" y="1086"/>
                        <a:pt x="8452" y="1091"/>
                        <a:pt x="8443" y="1099"/>
                      </a:cubicBezTo>
                      <a:cubicBezTo>
                        <a:pt x="7965" y="1355"/>
                        <a:pt x="8187" y="2654"/>
                        <a:pt x="8204" y="3064"/>
                      </a:cubicBezTo>
                      <a:cubicBezTo>
                        <a:pt x="8221" y="3901"/>
                        <a:pt x="8136" y="4721"/>
                        <a:pt x="8119" y="5559"/>
                      </a:cubicBezTo>
                      <a:cubicBezTo>
                        <a:pt x="8102" y="6003"/>
                        <a:pt x="8102" y="6464"/>
                        <a:pt x="8102" y="6926"/>
                      </a:cubicBezTo>
                      <a:cubicBezTo>
                        <a:pt x="8102" y="7603"/>
                        <a:pt x="7932" y="7721"/>
                        <a:pt x="7448" y="7721"/>
                      </a:cubicBezTo>
                      <a:cubicBezTo>
                        <a:pt x="7358" y="7721"/>
                        <a:pt x="7257" y="7717"/>
                        <a:pt x="7145" y="7711"/>
                      </a:cubicBezTo>
                      <a:cubicBezTo>
                        <a:pt x="5727" y="7660"/>
                        <a:pt x="4326" y="7319"/>
                        <a:pt x="3027" y="6738"/>
                      </a:cubicBezTo>
                      <a:cubicBezTo>
                        <a:pt x="3027" y="6703"/>
                        <a:pt x="2993" y="6669"/>
                        <a:pt x="2976" y="6669"/>
                      </a:cubicBezTo>
                      <a:cubicBezTo>
                        <a:pt x="2967" y="6665"/>
                        <a:pt x="2959" y="6663"/>
                        <a:pt x="2952" y="6663"/>
                      </a:cubicBezTo>
                      <a:cubicBezTo>
                        <a:pt x="2934" y="6663"/>
                        <a:pt x="2924" y="6678"/>
                        <a:pt x="2924" y="6703"/>
                      </a:cubicBezTo>
                      <a:cubicBezTo>
                        <a:pt x="2549" y="6515"/>
                        <a:pt x="2173" y="6328"/>
                        <a:pt x="1814" y="6105"/>
                      </a:cubicBezTo>
                      <a:cubicBezTo>
                        <a:pt x="1404" y="5849"/>
                        <a:pt x="4138" y="706"/>
                        <a:pt x="4394" y="108"/>
                      </a:cubicBezTo>
                      <a:cubicBezTo>
                        <a:pt x="4417" y="50"/>
                        <a:pt x="4370" y="1"/>
                        <a:pt x="432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1142;p53">
                  <a:extLst>
                    <a:ext uri="{FF2B5EF4-FFF2-40B4-BE49-F238E27FC236}">
                      <a16:creationId xmlns:a16="http://schemas.microsoft.com/office/drawing/2014/main" id="{9845E417-FE85-4847-BD1B-90DB3A0995F6}"/>
                    </a:ext>
                  </a:extLst>
                </p:cNvPr>
                <p:cNvSpPr/>
                <p:nvPr/>
              </p:nvSpPr>
              <p:spPr>
                <a:xfrm rot="-796969">
                  <a:off x="6151644" y="1797100"/>
                  <a:ext cx="234472" cy="80475"/>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1143;p53">
                  <a:extLst>
                    <a:ext uri="{FF2B5EF4-FFF2-40B4-BE49-F238E27FC236}">
                      <a16:creationId xmlns:a16="http://schemas.microsoft.com/office/drawing/2014/main" id="{38BC8855-1AF4-4F04-AF8C-7A4272B6C79E}"/>
                    </a:ext>
                  </a:extLst>
                </p:cNvPr>
                <p:cNvSpPr/>
                <p:nvPr/>
              </p:nvSpPr>
              <p:spPr>
                <a:xfrm rot="-796969">
                  <a:off x="6483814" y="2117787"/>
                  <a:ext cx="98264" cy="179497"/>
                </a:xfrm>
                <a:custGeom>
                  <a:avLst/>
                  <a:gdLst/>
                  <a:ahLst/>
                  <a:cxnLst/>
                  <a:rect l="l" t="t" r="r" b="b"/>
                  <a:pathLst>
                    <a:path w="2077" h="3794" extrusionOk="0">
                      <a:moveTo>
                        <a:pt x="667" y="2359"/>
                      </a:moveTo>
                      <a:cubicBezTo>
                        <a:pt x="992" y="2410"/>
                        <a:pt x="1334" y="2410"/>
                        <a:pt x="1556" y="2700"/>
                      </a:cubicBezTo>
                      <a:cubicBezTo>
                        <a:pt x="1709" y="2939"/>
                        <a:pt x="1658" y="3247"/>
                        <a:pt x="1453" y="3435"/>
                      </a:cubicBezTo>
                      <a:cubicBezTo>
                        <a:pt x="1344" y="3545"/>
                        <a:pt x="1210" y="3586"/>
                        <a:pt x="1070" y="3586"/>
                      </a:cubicBezTo>
                      <a:cubicBezTo>
                        <a:pt x="839" y="3586"/>
                        <a:pt x="592" y="3473"/>
                        <a:pt x="411" y="3367"/>
                      </a:cubicBezTo>
                      <a:cubicBezTo>
                        <a:pt x="206" y="3247"/>
                        <a:pt x="240" y="3298"/>
                        <a:pt x="343" y="3110"/>
                      </a:cubicBezTo>
                      <a:cubicBezTo>
                        <a:pt x="394" y="2991"/>
                        <a:pt x="445" y="2871"/>
                        <a:pt x="496" y="2752"/>
                      </a:cubicBezTo>
                      <a:cubicBezTo>
                        <a:pt x="548" y="2615"/>
                        <a:pt x="616" y="2495"/>
                        <a:pt x="667" y="2359"/>
                      </a:cubicBezTo>
                      <a:close/>
                      <a:moveTo>
                        <a:pt x="1436" y="1"/>
                      </a:moveTo>
                      <a:cubicBezTo>
                        <a:pt x="1402" y="1"/>
                        <a:pt x="1368" y="52"/>
                        <a:pt x="1351" y="86"/>
                      </a:cubicBezTo>
                      <a:cubicBezTo>
                        <a:pt x="1351" y="98"/>
                        <a:pt x="1368" y="110"/>
                        <a:pt x="1378" y="110"/>
                      </a:cubicBezTo>
                      <a:cubicBezTo>
                        <a:pt x="1382" y="110"/>
                        <a:pt x="1385" y="108"/>
                        <a:pt x="1385" y="103"/>
                      </a:cubicBezTo>
                      <a:cubicBezTo>
                        <a:pt x="1398" y="85"/>
                        <a:pt x="1405" y="77"/>
                        <a:pt x="1406" y="77"/>
                      </a:cubicBezTo>
                      <a:lnTo>
                        <a:pt x="1406" y="77"/>
                      </a:lnTo>
                      <a:cubicBezTo>
                        <a:pt x="1416" y="77"/>
                        <a:pt x="1277" y="319"/>
                        <a:pt x="1248" y="377"/>
                      </a:cubicBezTo>
                      <a:cubicBezTo>
                        <a:pt x="1129" y="684"/>
                        <a:pt x="1009" y="992"/>
                        <a:pt x="889" y="1299"/>
                      </a:cubicBezTo>
                      <a:cubicBezTo>
                        <a:pt x="770" y="1590"/>
                        <a:pt x="650" y="1897"/>
                        <a:pt x="513" y="2205"/>
                      </a:cubicBezTo>
                      <a:cubicBezTo>
                        <a:pt x="496" y="2222"/>
                        <a:pt x="496" y="2239"/>
                        <a:pt x="496" y="2256"/>
                      </a:cubicBezTo>
                      <a:cubicBezTo>
                        <a:pt x="360" y="2598"/>
                        <a:pt x="206" y="2922"/>
                        <a:pt x="18" y="3230"/>
                      </a:cubicBezTo>
                      <a:cubicBezTo>
                        <a:pt x="1" y="3281"/>
                        <a:pt x="1" y="3332"/>
                        <a:pt x="35" y="3367"/>
                      </a:cubicBezTo>
                      <a:cubicBezTo>
                        <a:pt x="311" y="3585"/>
                        <a:pt x="735" y="3794"/>
                        <a:pt x="1110" y="3794"/>
                      </a:cubicBezTo>
                      <a:cubicBezTo>
                        <a:pt x="1408" y="3794"/>
                        <a:pt x="1676" y="3662"/>
                        <a:pt x="1812" y="3298"/>
                      </a:cubicBezTo>
                      <a:cubicBezTo>
                        <a:pt x="2076" y="2621"/>
                        <a:pt x="1431" y="2152"/>
                        <a:pt x="817" y="2152"/>
                      </a:cubicBezTo>
                      <a:cubicBezTo>
                        <a:pt x="795" y="2152"/>
                        <a:pt x="774" y="2152"/>
                        <a:pt x="753" y="2154"/>
                      </a:cubicBezTo>
                      <a:cubicBezTo>
                        <a:pt x="906" y="1778"/>
                        <a:pt x="1060" y="1385"/>
                        <a:pt x="1197" y="1009"/>
                      </a:cubicBezTo>
                      <a:cubicBezTo>
                        <a:pt x="1316" y="718"/>
                        <a:pt x="1504" y="325"/>
                        <a:pt x="1453" y="18"/>
                      </a:cubicBezTo>
                      <a:cubicBezTo>
                        <a:pt x="1453" y="1"/>
                        <a:pt x="145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1144;p53">
                  <a:extLst>
                    <a:ext uri="{FF2B5EF4-FFF2-40B4-BE49-F238E27FC236}">
                      <a16:creationId xmlns:a16="http://schemas.microsoft.com/office/drawing/2014/main" id="{46C2A97E-5210-474D-8D3C-997F05C72011}"/>
                    </a:ext>
                  </a:extLst>
                </p:cNvPr>
                <p:cNvSpPr/>
                <p:nvPr/>
              </p:nvSpPr>
              <p:spPr>
                <a:xfrm rot="-796969">
                  <a:off x="6520430" y="1644883"/>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 name="Google Shape;1145;p53">
                <a:extLst>
                  <a:ext uri="{FF2B5EF4-FFF2-40B4-BE49-F238E27FC236}">
                    <a16:creationId xmlns:a16="http://schemas.microsoft.com/office/drawing/2014/main" id="{7CA47B21-1ACB-460B-9D23-6F1A79ABF92E}"/>
                  </a:ext>
                </a:extLst>
              </p:cNvPr>
              <p:cNvSpPr/>
              <p:nvPr/>
            </p:nvSpPr>
            <p:spPr>
              <a:xfrm rot="2090510" flipH="1">
                <a:off x="6570824" y="1861554"/>
                <a:ext cx="230792" cy="79212"/>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13954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3B78EC-4964-434C-9210-810F80B907D5}"/>
              </a:ext>
            </a:extLst>
          </p:cNvPr>
          <p:cNvSpPr txBox="1">
            <a:spLocks noChangeArrowheads="1"/>
          </p:cNvSpPr>
          <p:nvPr/>
        </p:nvSpPr>
        <p:spPr bwMode="auto">
          <a:xfrm>
            <a:off x="3019207" y="1925083"/>
            <a:ext cx="81247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Thôn</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xóm</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mướt</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màu</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xanh</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của</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lũy</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tre</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làng</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và</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những</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rặng</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phi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lao</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rì</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rào</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gió</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thổi</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a:t>
            </a:r>
          </a:p>
        </p:txBody>
      </p:sp>
      <p:sp>
        <p:nvSpPr>
          <p:cNvPr id="8" name="Right Arrow 7">
            <a:extLst>
              <a:ext uri="{FF2B5EF4-FFF2-40B4-BE49-F238E27FC236}">
                <a16:creationId xmlns:a16="http://schemas.microsoft.com/office/drawing/2014/main" id="{F26AD083-E4FA-4992-9E53-A5C6D6E11BED}"/>
              </a:ext>
            </a:extLst>
          </p:cNvPr>
          <p:cNvSpPr/>
          <p:nvPr/>
        </p:nvSpPr>
        <p:spPr>
          <a:xfrm>
            <a:off x="2667000" y="3124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746EB8E-8EDA-4036-B444-A716D10F0060}"/>
              </a:ext>
            </a:extLst>
          </p:cNvPr>
          <p:cNvGrpSpPr/>
          <p:nvPr/>
        </p:nvGrpSpPr>
        <p:grpSpPr>
          <a:xfrm>
            <a:off x="741783" y="677065"/>
            <a:ext cx="10328522" cy="5957098"/>
            <a:chOff x="741783" y="677065"/>
            <a:chExt cx="10328522" cy="5957098"/>
          </a:xfrm>
        </p:grpSpPr>
        <p:grpSp>
          <p:nvGrpSpPr>
            <p:cNvPr id="10" name="Google Shape;1440;p37">
              <a:extLst>
                <a:ext uri="{FF2B5EF4-FFF2-40B4-BE49-F238E27FC236}">
                  <a16:creationId xmlns:a16="http://schemas.microsoft.com/office/drawing/2014/main" id="{89468A12-7140-4708-9397-14F71991AF46}"/>
                </a:ext>
              </a:extLst>
            </p:cNvPr>
            <p:cNvGrpSpPr/>
            <p:nvPr/>
          </p:nvGrpSpPr>
          <p:grpSpPr>
            <a:xfrm>
              <a:off x="741783" y="677065"/>
              <a:ext cx="10328522" cy="5957098"/>
              <a:chOff x="5358610" y="-1163603"/>
              <a:chExt cx="10328522" cy="5957098"/>
            </a:xfrm>
          </p:grpSpPr>
          <p:sp>
            <p:nvSpPr>
              <p:cNvPr id="11" name="Google Shape;1441;p37">
                <a:extLst>
                  <a:ext uri="{FF2B5EF4-FFF2-40B4-BE49-F238E27FC236}">
                    <a16:creationId xmlns:a16="http://schemas.microsoft.com/office/drawing/2014/main" id="{D364522A-583E-41B9-95D0-90D8C661CA08}"/>
                  </a:ext>
                </a:extLst>
              </p:cNvPr>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Google Shape;1442;p37">
                <a:extLst>
                  <a:ext uri="{FF2B5EF4-FFF2-40B4-BE49-F238E27FC236}">
                    <a16:creationId xmlns:a16="http://schemas.microsoft.com/office/drawing/2014/main" id="{1BF61097-5855-40EA-8A85-BF5C86EFC889}"/>
                  </a:ext>
                </a:extLst>
              </p:cNvPr>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Google Shape;1443;p37">
                <a:extLst>
                  <a:ext uri="{FF2B5EF4-FFF2-40B4-BE49-F238E27FC236}">
                    <a16:creationId xmlns:a16="http://schemas.microsoft.com/office/drawing/2014/main" id="{92E85D2C-ADEE-4AF0-920C-4734913B2504}"/>
                  </a:ext>
                </a:extLst>
              </p:cNvPr>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Google Shape;1444;p37">
                <a:extLst>
                  <a:ext uri="{FF2B5EF4-FFF2-40B4-BE49-F238E27FC236}">
                    <a16:creationId xmlns:a16="http://schemas.microsoft.com/office/drawing/2014/main" id="{8BBAB01B-FE96-4452-AD85-6595DB20E842}"/>
                  </a:ext>
                </a:extLst>
              </p:cNvPr>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Google Shape;1445;p37">
                <a:extLst>
                  <a:ext uri="{FF2B5EF4-FFF2-40B4-BE49-F238E27FC236}">
                    <a16:creationId xmlns:a16="http://schemas.microsoft.com/office/drawing/2014/main" id="{E32F0E43-8220-4DCC-B434-2A2576CAC9C1}"/>
                  </a:ext>
                </a:extLst>
              </p:cNvPr>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Google Shape;1446;p37">
                <a:extLst>
                  <a:ext uri="{FF2B5EF4-FFF2-40B4-BE49-F238E27FC236}">
                    <a16:creationId xmlns:a16="http://schemas.microsoft.com/office/drawing/2014/main" id="{7E2A8FFF-E963-41F3-8C86-1A694BF1FEF9}"/>
                  </a:ext>
                </a:extLst>
              </p:cNvPr>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Google Shape;1447;p37">
                <a:extLst>
                  <a:ext uri="{FF2B5EF4-FFF2-40B4-BE49-F238E27FC236}">
                    <a16:creationId xmlns:a16="http://schemas.microsoft.com/office/drawing/2014/main" id="{629B6487-82B3-4502-A8C5-AFE943DB9545}"/>
                  </a:ext>
                </a:extLst>
              </p:cNvPr>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Google Shape;1448;p37">
                <a:extLst>
                  <a:ext uri="{FF2B5EF4-FFF2-40B4-BE49-F238E27FC236}">
                    <a16:creationId xmlns:a16="http://schemas.microsoft.com/office/drawing/2014/main" id="{65434BF2-1F8A-42ED-8694-661CDBE87386}"/>
                  </a:ext>
                </a:extLst>
              </p:cNvPr>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Google Shape;1449;p37">
                <a:extLst>
                  <a:ext uri="{FF2B5EF4-FFF2-40B4-BE49-F238E27FC236}">
                    <a16:creationId xmlns:a16="http://schemas.microsoft.com/office/drawing/2014/main" id="{DFBBECFC-AC83-4525-9A7C-F538B9C5D63C}"/>
                  </a:ext>
                </a:extLst>
              </p:cNvPr>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Google Shape;1450;p37">
                <a:extLst>
                  <a:ext uri="{FF2B5EF4-FFF2-40B4-BE49-F238E27FC236}">
                    <a16:creationId xmlns:a16="http://schemas.microsoft.com/office/drawing/2014/main" id="{21D8B49B-1042-4F66-A4E8-E02ACA1053FC}"/>
                  </a:ext>
                </a:extLst>
              </p:cNvPr>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Google Shape;1451;p37">
                <a:extLst>
                  <a:ext uri="{FF2B5EF4-FFF2-40B4-BE49-F238E27FC236}">
                    <a16:creationId xmlns:a16="http://schemas.microsoft.com/office/drawing/2014/main" id="{B8901854-E6C9-41B9-AB41-F4DB0372B68F}"/>
                  </a:ext>
                </a:extLst>
              </p:cNvPr>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Google Shape;1452;p37">
                <a:extLst>
                  <a:ext uri="{FF2B5EF4-FFF2-40B4-BE49-F238E27FC236}">
                    <a16:creationId xmlns:a16="http://schemas.microsoft.com/office/drawing/2014/main" id="{22EB6558-2422-4E2C-8E4E-12E213D7761F}"/>
                  </a:ext>
                </a:extLst>
              </p:cNvPr>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 name="Google Shape;1453;p37">
                <a:extLst>
                  <a:ext uri="{FF2B5EF4-FFF2-40B4-BE49-F238E27FC236}">
                    <a16:creationId xmlns:a16="http://schemas.microsoft.com/office/drawing/2014/main" id="{6420088B-859C-406B-BE6C-60B052BDA741}"/>
                  </a:ext>
                </a:extLst>
              </p:cNvPr>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Google Shape;1454;p37">
                <a:extLst>
                  <a:ext uri="{FF2B5EF4-FFF2-40B4-BE49-F238E27FC236}">
                    <a16:creationId xmlns:a16="http://schemas.microsoft.com/office/drawing/2014/main" id="{E3285171-04A4-4F1A-A2D8-53F1EE890495}"/>
                  </a:ext>
                </a:extLst>
              </p:cNvPr>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Google Shape;1455;p37">
                <a:extLst>
                  <a:ext uri="{FF2B5EF4-FFF2-40B4-BE49-F238E27FC236}">
                    <a16:creationId xmlns:a16="http://schemas.microsoft.com/office/drawing/2014/main" id="{4E734A12-347D-41ED-8EFB-19700EEB109A}"/>
                  </a:ext>
                </a:extLst>
              </p:cNvPr>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Google Shape;1456;p37">
                <a:extLst>
                  <a:ext uri="{FF2B5EF4-FFF2-40B4-BE49-F238E27FC236}">
                    <a16:creationId xmlns:a16="http://schemas.microsoft.com/office/drawing/2014/main" id="{8D4927C3-D158-4C36-BB99-E6945F54686E}"/>
                  </a:ext>
                </a:extLst>
              </p:cNvPr>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 name="Google Shape;1457;p37">
                <a:extLst>
                  <a:ext uri="{FF2B5EF4-FFF2-40B4-BE49-F238E27FC236}">
                    <a16:creationId xmlns:a16="http://schemas.microsoft.com/office/drawing/2014/main" id="{23C48808-813C-4746-B580-CEF5438E03AC}"/>
                  </a:ext>
                </a:extLst>
              </p:cNvPr>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Google Shape;1458;p37">
                <a:extLst>
                  <a:ext uri="{FF2B5EF4-FFF2-40B4-BE49-F238E27FC236}">
                    <a16:creationId xmlns:a16="http://schemas.microsoft.com/office/drawing/2014/main" id="{5AC6D62A-398D-49AC-BE75-A208458AD85A}"/>
                  </a:ext>
                </a:extLst>
              </p:cNvPr>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Google Shape;1459;p37">
                <a:extLst>
                  <a:ext uri="{FF2B5EF4-FFF2-40B4-BE49-F238E27FC236}">
                    <a16:creationId xmlns:a16="http://schemas.microsoft.com/office/drawing/2014/main" id="{238DA547-9C3D-45FA-B1AA-0711C4641600}"/>
                  </a:ext>
                </a:extLst>
              </p:cNvPr>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Google Shape;1460;p37">
                <a:extLst>
                  <a:ext uri="{FF2B5EF4-FFF2-40B4-BE49-F238E27FC236}">
                    <a16:creationId xmlns:a16="http://schemas.microsoft.com/office/drawing/2014/main" id="{A0D91433-2C06-4499-B76F-97B89D24F45B}"/>
                  </a:ext>
                </a:extLst>
              </p:cNvPr>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Google Shape;1461;p37">
                <a:extLst>
                  <a:ext uri="{FF2B5EF4-FFF2-40B4-BE49-F238E27FC236}">
                    <a16:creationId xmlns:a16="http://schemas.microsoft.com/office/drawing/2014/main" id="{4C43A1F6-CCAF-47F1-987D-E928CE5E7552}"/>
                  </a:ext>
                </a:extLst>
              </p:cNvPr>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Google Shape;1462;p37">
                <a:extLst>
                  <a:ext uri="{FF2B5EF4-FFF2-40B4-BE49-F238E27FC236}">
                    <a16:creationId xmlns:a16="http://schemas.microsoft.com/office/drawing/2014/main" id="{177683C3-60F7-4616-9DA8-C2FE32D011ED}"/>
                  </a:ext>
                </a:extLst>
              </p:cNvPr>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Google Shape;1463;p37">
                <a:extLst>
                  <a:ext uri="{FF2B5EF4-FFF2-40B4-BE49-F238E27FC236}">
                    <a16:creationId xmlns:a16="http://schemas.microsoft.com/office/drawing/2014/main" id="{80C3F858-9CA2-487A-A3B3-303BE5604B18}"/>
                  </a:ext>
                </a:extLst>
              </p:cNvPr>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Google Shape;1464;p37">
                <a:extLst>
                  <a:ext uri="{FF2B5EF4-FFF2-40B4-BE49-F238E27FC236}">
                    <a16:creationId xmlns:a16="http://schemas.microsoft.com/office/drawing/2014/main" id="{E422BD18-BBA4-4B45-A882-CD983BE65ECB}"/>
                  </a:ext>
                </a:extLst>
              </p:cNvPr>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Google Shape;1465;p37">
                <a:extLst>
                  <a:ext uri="{FF2B5EF4-FFF2-40B4-BE49-F238E27FC236}">
                    <a16:creationId xmlns:a16="http://schemas.microsoft.com/office/drawing/2014/main" id="{DB4A83D2-2C3A-4622-B52A-A37E2171E856}"/>
                  </a:ext>
                </a:extLst>
              </p:cNvPr>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Google Shape;1466;p37">
                <a:extLst>
                  <a:ext uri="{FF2B5EF4-FFF2-40B4-BE49-F238E27FC236}">
                    <a16:creationId xmlns:a16="http://schemas.microsoft.com/office/drawing/2014/main" id="{A32D8DDF-20E1-4009-AD9E-B71A7FB464D2}"/>
                  </a:ext>
                </a:extLst>
              </p:cNvPr>
              <p:cNvSpPr/>
              <p:nvPr/>
            </p:nvSpPr>
            <p:spPr>
              <a:xfrm flipH="1">
                <a:off x="6635543" y="4466210"/>
                <a:ext cx="63" cy="63"/>
              </a:xfrm>
              <a:custGeom>
                <a:avLst/>
                <a:gdLst/>
                <a:ahLst/>
                <a:cxnLst/>
                <a:rect l="l" t="t" r="r" b="b"/>
                <a:pathLst>
                  <a:path w="1" h="1" extrusionOk="0">
                    <a:moveTo>
                      <a:pt x="1" y="0"/>
                    </a:move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Google Shape;1467;p37">
                <a:extLst>
                  <a:ext uri="{FF2B5EF4-FFF2-40B4-BE49-F238E27FC236}">
                    <a16:creationId xmlns:a16="http://schemas.microsoft.com/office/drawing/2014/main" id="{38DC0518-6A7B-44A8-9B16-9C77458414A6}"/>
                  </a:ext>
                </a:extLst>
              </p:cNvPr>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Google Shape;1468;p37">
                <a:extLst>
                  <a:ext uri="{FF2B5EF4-FFF2-40B4-BE49-F238E27FC236}">
                    <a16:creationId xmlns:a16="http://schemas.microsoft.com/office/drawing/2014/main" id="{1A784028-3F05-49B4-A568-26491EC12AED}"/>
                  </a:ext>
                </a:extLst>
              </p:cNvPr>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9" name="Google Shape;1469;p37">
                <a:extLst>
                  <a:ext uri="{FF2B5EF4-FFF2-40B4-BE49-F238E27FC236}">
                    <a16:creationId xmlns:a16="http://schemas.microsoft.com/office/drawing/2014/main" id="{74D72414-B215-4A99-9645-9F1A43592EF8}"/>
                  </a:ext>
                </a:extLst>
              </p:cNvPr>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Google Shape;1470;p37">
                <a:extLst>
                  <a:ext uri="{FF2B5EF4-FFF2-40B4-BE49-F238E27FC236}">
                    <a16:creationId xmlns:a16="http://schemas.microsoft.com/office/drawing/2014/main" id="{9CB51B76-E208-4BF8-A58C-0A81581A99E4}"/>
                  </a:ext>
                </a:extLst>
              </p:cNvPr>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Google Shape;1471;p37">
                <a:extLst>
                  <a:ext uri="{FF2B5EF4-FFF2-40B4-BE49-F238E27FC236}">
                    <a16:creationId xmlns:a16="http://schemas.microsoft.com/office/drawing/2014/main" id="{DE521551-2D3E-4976-9CA2-18F62D797991}"/>
                  </a:ext>
                </a:extLst>
              </p:cNvPr>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Google Shape;1472;p37">
                <a:extLst>
                  <a:ext uri="{FF2B5EF4-FFF2-40B4-BE49-F238E27FC236}">
                    <a16:creationId xmlns:a16="http://schemas.microsoft.com/office/drawing/2014/main" id="{345946CA-4AD8-45EB-936A-D53553E6DC26}"/>
                  </a:ext>
                </a:extLst>
              </p:cNvPr>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Google Shape;1473;p37">
                <a:extLst>
                  <a:ext uri="{FF2B5EF4-FFF2-40B4-BE49-F238E27FC236}">
                    <a16:creationId xmlns:a16="http://schemas.microsoft.com/office/drawing/2014/main" id="{273007EC-7641-4361-A268-3C538DC128E4}"/>
                  </a:ext>
                </a:extLst>
              </p:cNvPr>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Google Shape;1474;p37">
                <a:extLst>
                  <a:ext uri="{FF2B5EF4-FFF2-40B4-BE49-F238E27FC236}">
                    <a16:creationId xmlns:a16="http://schemas.microsoft.com/office/drawing/2014/main" id="{6067FFA3-ADD5-449C-9B7A-4605AEB2625B}"/>
                  </a:ext>
                </a:extLst>
              </p:cNvPr>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Google Shape;1475;p37">
                <a:extLst>
                  <a:ext uri="{FF2B5EF4-FFF2-40B4-BE49-F238E27FC236}">
                    <a16:creationId xmlns:a16="http://schemas.microsoft.com/office/drawing/2014/main" id="{C6E861C4-9470-444E-BE2E-CEDC184DF266}"/>
                  </a:ext>
                </a:extLst>
              </p:cNvPr>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6" name="Google Shape;1476;p37">
                <a:extLst>
                  <a:ext uri="{FF2B5EF4-FFF2-40B4-BE49-F238E27FC236}">
                    <a16:creationId xmlns:a16="http://schemas.microsoft.com/office/drawing/2014/main" id="{27A75B80-5F47-498E-ABDB-1546F7BDAEEA}"/>
                  </a:ext>
                </a:extLst>
              </p:cNvPr>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Google Shape;1477;p37">
                <a:extLst>
                  <a:ext uri="{FF2B5EF4-FFF2-40B4-BE49-F238E27FC236}">
                    <a16:creationId xmlns:a16="http://schemas.microsoft.com/office/drawing/2014/main" id="{B01A21A7-AC83-4E5D-A50A-1B426E3EC017}"/>
                  </a:ext>
                </a:extLst>
              </p:cNvPr>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Google Shape;1478;p37">
                <a:extLst>
                  <a:ext uri="{FF2B5EF4-FFF2-40B4-BE49-F238E27FC236}">
                    <a16:creationId xmlns:a16="http://schemas.microsoft.com/office/drawing/2014/main" id="{9CD193FF-1CB0-4F40-A48F-3B2DE579F654}"/>
                  </a:ext>
                </a:extLst>
              </p:cNvPr>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Google Shape;1479;p37">
                <a:extLst>
                  <a:ext uri="{FF2B5EF4-FFF2-40B4-BE49-F238E27FC236}">
                    <a16:creationId xmlns:a16="http://schemas.microsoft.com/office/drawing/2014/main" id="{A2395030-FCA1-4E83-A2EF-793FB364755D}"/>
                  </a:ext>
                </a:extLst>
              </p:cNvPr>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0" name="Google Shape;1480;p37">
                <a:extLst>
                  <a:ext uri="{FF2B5EF4-FFF2-40B4-BE49-F238E27FC236}">
                    <a16:creationId xmlns:a16="http://schemas.microsoft.com/office/drawing/2014/main" id="{8A2ED410-7C17-473F-BBAC-7B2222753680}"/>
                  </a:ext>
                </a:extLst>
              </p:cNvPr>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Google Shape;1481;p37">
                <a:extLst>
                  <a:ext uri="{FF2B5EF4-FFF2-40B4-BE49-F238E27FC236}">
                    <a16:creationId xmlns:a16="http://schemas.microsoft.com/office/drawing/2014/main" id="{2FFC6078-BFF3-44D5-9444-FBC42CDD09E9}"/>
                  </a:ext>
                </a:extLst>
              </p:cNvPr>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Google Shape;1482;p37">
                <a:extLst>
                  <a:ext uri="{FF2B5EF4-FFF2-40B4-BE49-F238E27FC236}">
                    <a16:creationId xmlns:a16="http://schemas.microsoft.com/office/drawing/2014/main" id="{493269F7-F410-4964-BA5D-D1A42ED8919E}"/>
                  </a:ext>
                </a:extLst>
              </p:cNvPr>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Google Shape;1483;p37">
                <a:extLst>
                  <a:ext uri="{FF2B5EF4-FFF2-40B4-BE49-F238E27FC236}">
                    <a16:creationId xmlns:a16="http://schemas.microsoft.com/office/drawing/2014/main" id="{5F04E60D-AC61-4637-9A2E-D50E1BBE6A2C}"/>
                  </a:ext>
                </a:extLst>
              </p:cNvPr>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Google Shape;1484;p37">
                <a:extLst>
                  <a:ext uri="{FF2B5EF4-FFF2-40B4-BE49-F238E27FC236}">
                    <a16:creationId xmlns:a16="http://schemas.microsoft.com/office/drawing/2014/main" id="{1B14D7CE-F7E8-455F-A8B1-8E81691E87E9}"/>
                  </a:ext>
                </a:extLst>
              </p:cNvPr>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Google Shape;1485;p37">
                <a:extLst>
                  <a:ext uri="{FF2B5EF4-FFF2-40B4-BE49-F238E27FC236}">
                    <a16:creationId xmlns:a16="http://schemas.microsoft.com/office/drawing/2014/main" id="{2AFF41DE-1A2C-49D7-ADD2-2BC27F40471F}"/>
                  </a:ext>
                </a:extLst>
              </p:cNvPr>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Google Shape;1486;p37">
                <a:extLst>
                  <a:ext uri="{FF2B5EF4-FFF2-40B4-BE49-F238E27FC236}">
                    <a16:creationId xmlns:a16="http://schemas.microsoft.com/office/drawing/2014/main" id="{4E87F714-B72C-447B-9970-923914884977}"/>
                  </a:ext>
                </a:extLst>
              </p:cNvPr>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7" name="Google Shape;1487;p37">
                <a:extLst>
                  <a:ext uri="{FF2B5EF4-FFF2-40B4-BE49-F238E27FC236}">
                    <a16:creationId xmlns:a16="http://schemas.microsoft.com/office/drawing/2014/main" id="{E52BBEE2-2AB5-4E96-97FC-62C5E9D3B062}"/>
                  </a:ext>
                </a:extLst>
              </p:cNvPr>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8" name="Google Shape;1488;p37">
                <a:extLst>
                  <a:ext uri="{FF2B5EF4-FFF2-40B4-BE49-F238E27FC236}">
                    <a16:creationId xmlns:a16="http://schemas.microsoft.com/office/drawing/2014/main" id="{2C08BA3A-C864-41C3-B709-7CA8C3614621}"/>
                  </a:ext>
                </a:extLst>
              </p:cNvPr>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9" name="Google Shape;1489;p37">
                <a:extLst>
                  <a:ext uri="{FF2B5EF4-FFF2-40B4-BE49-F238E27FC236}">
                    <a16:creationId xmlns:a16="http://schemas.microsoft.com/office/drawing/2014/main" id="{EFA2F6D2-66F3-4A88-BE02-21D2DF1430E8}"/>
                  </a:ext>
                </a:extLst>
              </p:cNvPr>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0" name="Google Shape;1490;p37">
                <a:extLst>
                  <a:ext uri="{FF2B5EF4-FFF2-40B4-BE49-F238E27FC236}">
                    <a16:creationId xmlns:a16="http://schemas.microsoft.com/office/drawing/2014/main" id="{28FD536A-6AEB-4D42-A08D-8DAB5A05FED6}"/>
                  </a:ext>
                </a:extLst>
              </p:cNvPr>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1" name="Google Shape;1491;p37">
                <a:extLst>
                  <a:ext uri="{FF2B5EF4-FFF2-40B4-BE49-F238E27FC236}">
                    <a16:creationId xmlns:a16="http://schemas.microsoft.com/office/drawing/2014/main" id="{72E5AFD0-D7BA-430D-A2D2-97C9271A5DD4}"/>
                  </a:ext>
                </a:extLst>
              </p:cNvPr>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2" name="Google Shape;1492;p37">
                <a:extLst>
                  <a:ext uri="{FF2B5EF4-FFF2-40B4-BE49-F238E27FC236}">
                    <a16:creationId xmlns:a16="http://schemas.microsoft.com/office/drawing/2014/main" id="{526A4CDB-D590-4811-B656-3BDC4467B4C1}"/>
                  </a:ext>
                </a:extLst>
              </p:cNvPr>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3" name="Google Shape;1493;p37">
                <a:extLst>
                  <a:ext uri="{FF2B5EF4-FFF2-40B4-BE49-F238E27FC236}">
                    <a16:creationId xmlns:a16="http://schemas.microsoft.com/office/drawing/2014/main" id="{55260E0B-253D-42DB-A9BD-DC455C4D5AE5}"/>
                  </a:ext>
                </a:extLst>
              </p:cNvPr>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4" name="Google Shape;1494;p37">
                <a:extLst>
                  <a:ext uri="{FF2B5EF4-FFF2-40B4-BE49-F238E27FC236}">
                    <a16:creationId xmlns:a16="http://schemas.microsoft.com/office/drawing/2014/main" id="{128F3F88-0160-4626-84BF-667BA09526E4}"/>
                  </a:ext>
                </a:extLst>
              </p:cNvPr>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Google Shape;1495;p37">
                <a:extLst>
                  <a:ext uri="{FF2B5EF4-FFF2-40B4-BE49-F238E27FC236}">
                    <a16:creationId xmlns:a16="http://schemas.microsoft.com/office/drawing/2014/main" id="{BDF1BE28-676A-4415-93B4-D9F48639ED9F}"/>
                  </a:ext>
                </a:extLst>
              </p:cNvPr>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Google Shape;1496;p37">
                <a:extLst>
                  <a:ext uri="{FF2B5EF4-FFF2-40B4-BE49-F238E27FC236}">
                    <a16:creationId xmlns:a16="http://schemas.microsoft.com/office/drawing/2014/main" id="{ED547619-F6B2-4838-97F9-9294A5594121}"/>
                  </a:ext>
                </a:extLst>
              </p:cNvPr>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Google Shape;1497;p37">
                <a:extLst>
                  <a:ext uri="{FF2B5EF4-FFF2-40B4-BE49-F238E27FC236}">
                    <a16:creationId xmlns:a16="http://schemas.microsoft.com/office/drawing/2014/main" id="{F26A1F91-B4C5-40AD-AEB9-C84CF121A9AB}"/>
                  </a:ext>
                </a:extLst>
              </p:cNvPr>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8" name="Google Shape;1498;p37">
                <a:extLst>
                  <a:ext uri="{FF2B5EF4-FFF2-40B4-BE49-F238E27FC236}">
                    <a16:creationId xmlns:a16="http://schemas.microsoft.com/office/drawing/2014/main" id="{FD37D245-6F44-4817-9E75-5294832A3764}"/>
                  </a:ext>
                </a:extLst>
              </p:cNvPr>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 name="Google Shape;1499;p37">
                <a:extLst>
                  <a:ext uri="{FF2B5EF4-FFF2-40B4-BE49-F238E27FC236}">
                    <a16:creationId xmlns:a16="http://schemas.microsoft.com/office/drawing/2014/main" id="{84072B15-ED75-48F8-9196-7DFEF59B02F5}"/>
                  </a:ext>
                </a:extLst>
              </p:cNvPr>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0" name="Google Shape;1500;p37">
                <a:extLst>
                  <a:ext uri="{FF2B5EF4-FFF2-40B4-BE49-F238E27FC236}">
                    <a16:creationId xmlns:a16="http://schemas.microsoft.com/office/drawing/2014/main" id="{44CAE195-E0D6-46CD-B03A-22AF7A02E20E}"/>
                  </a:ext>
                </a:extLst>
              </p:cNvPr>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 name="Google Shape;1501;p37">
                <a:extLst>
                  <a:ext uri="{FF2B5EF4-FFF2-40B4-BE49-F238E27FC236}">
                    <a16:creationId xmlns:a16="http://schemas.microsoft.com/office/drawing/2014/main" id="{838CA238-5322-43B4-A0C8-7C205397FC3B}"/>
                  </a:ext>
                </a:extLst>
              </p:cNvPr>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2" name="Google Shape;1502;p37">
                <a:extLst>
                  <a:ext uri="{FF2B5EF4-FFF2-40B4-BE49-F238E27FC236}">
                    <a16:creationId xmlns:a16="http://schemas.microsoft.com/office/drawing/2014/main" id="{864E58B4-73C7-43B5-AF46-B2A744D39235}"/>
                  </a:ext>
                </a:extLst>
              </p:cNvPr>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 name="Google Shape;1503;p37">
                <a:extLst>
                  <a:ext uri="{FF2B5EF4-FFF2-40B4-BE49-F238E27FC236}">
                    <a16:creationId xmlns:a16="http://schemas.microsoft.com/office/drawing/2014/main" id="{79A27BD6-F456-405E-ADC9-4D3E161A0D6F}"/>
                  </a:ext>
                </a:extLst>
              </p:cNvPr>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 name="Google Shape;1504;p37">
                <a:extLst>
                  <a:ext uri="{FF2B5EF4-FFF2-40B4-BE49-F238E27FC236}">
                    <a16:creationId xmlns:a16="http://schemas.microsoft.com/office/drawing/2014/main" id="{13E04BB2-994C-4D9B-BFED-8809C3E18DB0}"/>
                  </a:ext>
                </a:extLst>
              </p:cNvPr>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5" name="Google Shape;1505;p37">
                <a:extLst>
                  <a:ext uri="{FF2B5EF4-FFF2-40B4-BE49-F238E27FC236}">
                    <a16:creationId xmlns:a16="http://schemas.microsoft.com/office/drawing/2014/main" id="{741A1ED5-1F42-4DCB-83C7-EECBE99BF014}"/>
                  </a:ext>
                </a:extLst>
              </p:cNvPr>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 name="Google Shape;1506;p37">
                <a:extLst>
                  <a:ext uri="{FF2B5EF4-FFF2-40B4-BE49-F238E27FC236}">
                    <a16:creationId xmlns:a16="http://schemas.microsoft.com/office/drawing/2014/main" id="{FC1FC351-AE4E-4444-8589-81A986CF516D}"/>
                  </a:ext>
                </a:extLst>
              </p:cNvPr>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 name="Google Shape;1507;p37">
                <a:extLst>
                  <a:ext uri="{FF2B5EF4-FFF2-40B4-BE49-F238E27FC236}">
                    <a16:creationId xmlns:a16="http://schemas.microsoft.com/office/drawing/2014/main" id="{125DF154-C464-4C49-BC64-B4CBBD8C0E61}"/>
                  </a:ext>
                </a:extLst>
              </p:cNvPr>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Google Shape;1508;p37">
                <a:extLst>
                  <a:ext uri="{FF2B5EF4-FFF2-40B4-BE49-F238E27FC236}">
                    <a16:creationId xmlns:a16="http://schemas.microsoft.com/office/drawing/2014/main" id="{D44C87EC-2E29-4D7B-A83C-991B7CBBD4D0}"/>
                  </a:ext>
                </a:extLst>
              </p:cNvPr>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Google Shape;1509;p37">
                <a:extLst>
                  <a:ext uri="{FF2B5EF4-FFF2-40B4-BE49-F238E27FC236}">
                    <a16:creationId xmlns:a16="http://schemas.microsoft.com/office/drawing/2014/main" id="{F224ECBA-8E01-4770-B1B3-508DCD7C0EDC}"/>
                  </a:ext>
                </a:extLst>
              </p:cNvPr>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 name="Google Shape;1510;p37">
                <a:extLst>
                  <a:ext uri="{FF2B5EF4-FFF2-40B4-BE49-F238E27FC236}">
                    <a16:creationId xmlns:a16="http://schemas.microsoft.com/office/drawing/2014/main" id="{3EFB3F0A-DEE9-4477-B613-36CB3353F702}"/>
                  </a:ext>
                </a:extLst>
              </p:cNvPr>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 name="Google Shape;1511;p37">
                <a:extLst>
                  <a:ext uri="{FF2B5EF4-FFF2-40B4-BE49-F238E27FC236}">
                    <a16:creationId xmlns:a16="http://schemas.microsoft.com/office/drawing/2014/main" id="{55E9C2C1-6DEA-4227-A72E-A9080EEE9B64}"/>
                  </a:ext>
                </a:extLst>
              </p:cNvPr>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Google Shape;1512;p37">
                <a:extLst>
                  <a:ext uri="{FF2B5EF4-FFF2-40B4-BE49-F238E27FC236}">
                    <a16:creationId xmlns:a16="http://schemas.microsoft.com/office/drawing/2014/main" id="{AFE97254-5976-4C78-8E25-2B0DFF1C7706}"/>
                  </a:ext>
                </a:extLst>
              </p:cNvPr>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3" name="Google Shape;1513;p37">
                <a:extLst>
                  <a:ext uri="{FF2B5EF4-FFF2-40B4-BE49-F238E27FC236}">
                    <a16:creationId xmlns:a16="http://schemas.microsoft.com/office/drawing/2014/main" id="{A5173604-C97F-4BBC-BC5C-EB1BBFBD2DA5}"/>
                  </a:ext>
                </a:extLst>
              </p:cNvPr>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4" name="Google Shape;1514;p37">
                <a:extLst>
                  <a:ext uri="{FF2B5EF4-FFF2-40B4-BE49-F238E27FC236}">
                    <a16:creationId xmlns:a16="http://schemas.microsoft.com/office/drawing/2014/main" id="{C6E50E7D-F3C3-4C99-862B-8CA1F2F22BA9}"/>
                  </a:ext>
                </a:extLst>
              </p:cNvPr>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5" name="Google Shape;1515;p37">
                <a:extLst>
                  <a:ext uri="{FF2B5EF4-FFF2-40B4-BE49-F238E27FC236}">
                    <a16:creationId xmlns:a16="http://schemas.microsoft.com/office/drawing/2014/main" id="{9C6CA446-9E92-416E-943F-AF499A09CAA9}"/>
                  </a:ext>
                </a:extLst>
              </p:cNvPr>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6" name="Google Shape;1516;p37">
                <a:extLst>
                  <a:ext uri="{FF2B5EF4-FFF2-40B4-BE49-F238E27FC236}">
                    <a16:creationId xmlns:a16="http://schemas.microsoft.com/office/drawing/2014/main" id="{DB9817EA-0F56-439B-88F7-DB2E0136F06B}"/>
                  </a:ext>
                </a:extLst>
              </p:cNvPr>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7" name="Google Shape;1517;p37">
                <a:extLst>
                  <a:ext uri="{FF2B5EF4-FFF2-40B4-BE49-F238E27FC236}">
                    <a16:creationId xmlns:a16="http://schemas.microsoft.com/office/drawing/2014/main" id="{EA460A14-AB67-4DAB-ABE4-251CC8C084F5}"/>
                  </a:ext>
                </a:extLst>
              </p:cNvPr>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8" name="Google Shape;1518;p37">
                <a:extLst>
                  <a:ext uri="{FF2B5EF4-FFF2-40B4-BE49-F238E27FC236}">
                    <a16:creationId xmlns:a16="http://schemas.microsoft.com/office/drawing/2014/main" id="{E7F7639B-4933-49E9-AE3A-3DD8B5E628D1}"/>
                  </a:ext>
                </a:extLst>
              </p:cNvPr>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9" name="Google Shape;1519;p37">
                <a:extLst>
                  <a:ext uri="{FF2B5EF4-FFF2-40B4-BE49-F238E27FC236}">
                    <a16:creationId xmlns:a16="http://schemas.microsoft.com/office/drawing/2014/main" id="{23388847-310A-4317-91D6-9193E3B46281}"/>
                  </a:ext>
                </a:extLst>
              </p:cNvPr>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0" name="Google Shape;1520;p37">
                <a:extLst>
                  <a:ext uri="{FF2B5EF4-FFF2-40B4-BE49-F238E27FC236}">
                    <a16:creationId xmlns:a16="http://schemas.microsoft.com/office/drawing/2014/main" id="{765AF146-463A-4E43-AA01-C531E94AC37C}"/>
                  </a:ext>
                </a:extLst>
              </p:cNvPr>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1" name="Google Shape;1521;p37">
                <a:extLst>
                  <a:ext uri="{FF2B5EF4-FFF2-40B4-BE49-F238E27FC236}">
                    <a16:creationId xmlns:a16="http://schemas.microsoft.com/office/drawing/2014/main" id="{316128FE-3C93-42EB-AE31-D309DA143258}"/>
                  </a:ext>
                </a:extLst>
              </p:cNvPr>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2" name="Google Shape;1522;p37">
                <a:extLst>
                  <a:ext uri="{FF2B5EF4-FFF2-40B4-BE49-F238E27FC236}">
                    <a16:creationId xmlns:a16="http://schemas.microsoft.com/office/drawing/2014/main" id="{7DD6AECD-5E24-407B-AE25-CA34BDD6907A}"/>
                  </a:ext>
                </a:extLst>
              </p:cNvPr>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3" name="Google Shape;1523;p37">
                <a:extLst>
                  <a:ext uri="{FF2B5EF4-FFF2-40B4-BE49-F238E27FC236}">
                    <a16:creationId xmlns:a16="http://schemas.microsoft.com/office/drawing/2014/main" id="{B1478EE1-16C2-441A-932A-669A1D8F90BF}"/>
                  </a:ext>
                </a:extLst>
              </p:cNvPr>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4" name="Google Shape;1524;p37">
                <a:extLst>
                  <a:ext uri="{FF2B5EF4-FFF2-40B4-BE49-F238E27FC236}">
                    <a16:creationId xmlns:a16="http://schemas.microsoft.com/office/drawing/2014/main" id="{F08B3493-1ABF-451E-908F-A5EECF5BEC85}"/>
                  </a:ext>
                </a:extLst>
              </p:cNvPr>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5" name="Google Shape;1525;p37">
                <a:extLst>
                  <a:ext uri="{FF2B5EF4-FFF2-40B4-BE49-F238E27FC236}">
                    <a16:creationId xmlns:a16="http://schemas.microsoft.com/office/drawing/2014/main" id="{1BCC66EA-0F3D-48C1-BC7A-B1CDA07D5DF6}"/>
                  </a:ext>
                </a:extLst>
              </p:cNvPr>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Google Shape;1526;p37">
                <a:extLst>
                  <a:ext uri="{FF2B5EF4-FFF2-40B4-BE49-F238E27FC236}">
                    <a16:creationId xmlns:a16="http://schemas.microsoft.com/office/drawing/2014/main" id="{D8691921-F89C-4713-8826-9877D55C9483}"/>
                  </a:ext>
                </a:extLst>
              </p:cNvPr>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7" name="Google Shape;1527;p37">
                <a:extLst>
                  <a:ext uri="{FF2B5EF4-FFF2-40B4-BE49-F238E27FC236}">
                    <a16:creationId xmlns:a16="http://schemas.microsoft.com/office/drawing/2014/main" id="{3136A183-43A1-4698-8523-CEBBB22C317C}"/>
                  </a:ext>
                </a:extLst>
              </p:cNvPr>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8" name="Google Shape;1528;p37">
                <a:extLst>
                  <a:ext uri="{FF2B5EF4-FFF2-40B4-BE49-F238E27FC236}">
                    <a16:creationId xmlns:a16="http://schemas.microsoft.com/office/drawing/2014/main" id="{F1D07CFF-AB98-4863-910C-8892A39E5E14}"/>
                  </a:ext>
                </a:extLst>
              </p:cNvPr>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9" name="Google Shape;1529;p37">
                <a:extLst>
                  <a:ext uri="{FF2B5EF4-FFF2-40B4-BE49-F238E27FC236}">
                    <a16:creationId xmlns:a16="http://schemas.microsoft.com/office/drawing/2014/main" id="{E347FA79-588B-44C9-8905-BC66A83AF9A8}"/>
                  </a:ext>
                </a:extLst>
              </p:cNvPr>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0" name="Google Shape;1530;p37">
                <a:extLst>
                  <a:ext uri="{FF2B5EF4-FFF2-40B4-BE49-F238E27FC236}">
                    <a16:creationId xmlns:a16="http://schemas.microsoft.com/office/drawing/2014/main" id="{303729F3-53AE-4B1E-868F-0300588A9301}"/>
                  </a:ext>
                </a:extLst>
              </p:cNvPr>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1" name="Google Shape;1531;p37">
                <a:extLst>
                  <a:ext uri="{FF2B5EF4-FFF2-40B4-BE49-F238E27FC236}">
                    <a16:creationId xmlns:a16="http://schemas.microsoft.com/office/drawing/2014/main" id="{E3309729-0084-457C-BDEA-EDC1D10806E9}"/>
                  </a:ext>
                </a:extLst>
              </p:cNvPr>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2" name="Google Shape;1532;p37">
                <a:extLst>
                  <a:ext uri="{FF2B5EF4-FFF2-40B4-BE49-F238E27FC236}">
                    <a16:creationId xmlns:a16="http://schemas.microsoft.com/office/drawing/2014/main" id="{95AB4369-C845-4050-ADCC-70FD84F1AFA0}"/>
                  </a:ext>
                </a:extLst>
              </p:cNvPr>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3" name="Google Shape;1533;p37">
                <a:extLst>
                  <a:ext uri="{FF2B5EF4-FFF2-40B4-BE49-F238E27FC236}">
                    <a16:creationId xmlns:a16="http://schemas.microsoft.com/office/drawing/2014/main" id="{C74A39A9-E318-4FA1-8CED-D3D8FE27815D}"/>
                  </a:ext>
                </a:extLst>
              </p:cNvPr>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4" name="Google Shape;1534;p37">
                <a:extLst>
                  <a:ext uri="{FF2B5EF4-FFF2-40B4-BE49-F238E27FC236}">
                    <a16:creationId xmlns:a16="http://schemas.microsoft.com/office/drawing/2014/main" id="{6627B3E8-7AC4-4F8F-907E-9969444A2EEF}"/>
                  </a:ext>
                </a:extLst>
              </p:cNvPr>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5" name="Google Shape;1535;p37">
                <a:extLst>
                  <a:ext uri="{FF2B5EF4-FFF2-40B4-BE49-F238E27FC236}">
                    <a16:creationId xmlns:a16="http://schemas.microsoft.com/office/drawing/2014/main" id="{83952122-14C6-4CDD-B1E2-6702C93F0624}"/>
                  </a:ext>
                </a:extLst>
              </p:cNvPr>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6" name="Google Shape;1536;p37">
                <a:extLst>
                  <a:ext uri="{FF2B5EF4-FFF2-40B4-BE49-F238E27FC236}">
                    <a16:creationId xmlns:a16="http://schemas.microsoft.com/office/drawing/2014/main" id="{309BBFA2-3512-42E0-A3DA-F49A225A0772}"/>
                  </a:ext>
                </a:extLst>
              </p:cNvPr>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7" name="Google Shape;1537;p37">
                <a:extLst>
                  <a:ext uri="{FF2B5EF4-FFF2-40B4-BE49-F238E27FC236}">
                    <a16:creationId xmlns:a16="http://schemas.microsoft.com/office/drawing/2014/main" id="{FB20A476-0FAE-4C80-9A2F-C3A019E03F6B}"/>
                  </a:ext>
                </a:extLst>
              </p:cNvPr>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8" name="Google Shape;1538;p37">
                <a:extLst>
                  <a:ext uri="{FF2B5EF4-FFF2-40B4-BE49-F238E27FC236}">
                    <a16:creationId xmlns:a16="http://schemas.microsoft.com/office/drawing/2014/main" id="{5A8A7D84-0166-4C83-BD16-35018444BF3B}"/>
                  </a:ext>
                </a:extLst>
              </p:cNvPr>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9" name="Google Shape;1539;p37">
                <a:extLst>
                  <a:ext uri="{FF2B5EF4-FFF2-40B4-BE49-F238E27FC236}">
                    <a16:creationId xmlns:a16="http://schemas.microsoft.com/office/drawing/2014/main" id="{9226A871-E469-4841-A5D1-C21DED7F7CBD}"/>
                  </a:ext>
                </a:extLst>
              </p:cNvPr>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0" name="Google Shape;1540;p37">
                <a:extLst>
                  <a:ext uri="{FF2B5EF4-FFF2-40B4-BE49-F238E27FC236}">
                    <a16:creationId xmlns:a16="http://schemas.microsoft.com/office/drawing/2014/main" id="{ECF700D1-1E6E-4CCC-8633-6D871EDDD7E9}"/>
                  </a:ext>
                </a:extLst>
              </p:cNvPr>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1" name="Google Shape;1541;p37">
                <a:extLst>
                  <a:ext uri="{FF2B5EF4-FFF2-40B4-BE49-F238E27FC236}">
                    <a16:creationId xmlns:a16="http://schemas.microsoft.com/office/drawing/2014/main" id="{78F1591D-46E9-4C6D-8BD5-9BDC165E4ED9}"/>
                  </a:ext>
                </a:extLst>
              </p:cNvPr>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 name="Google Shape;1542;p37">
                <a:extLst>
                  <a:ext uri="{FF2B5EF4-FFF2-40B4-BE49-F238E27FC236}">
                    <a16:creationId xmlns:a16="http://schemas.microsoft.com/office/drawing/2014/main" id="{DA90E80A-E9CC-4094-B043-A3E53BF1D91E}"/>
                  </a:ext>
                </a:extLst>
              </p:cNvPr>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3" name="Google Shape;1543;p37">
                <a:extLst>
                  <a:ext uri="{FF2B5EF4-FFF2-40B4-BE49-F238E27FC236}">
                    <a16:creationId xmlns:a16="http://schemas.microsoft.com/office/drawing/2014/main" id="{CBE449D7-3122-451D-AD51-E939A37A75DE}"/>
                  </a:ext>
                </a:extLst>
              </p:cNvPr>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4" name="Google Shape;1544;p37">
                <a:extLst>
                  <a:ext uri="{FF2B5EF4-FFF2-40B4-BE49-F238E27FC236}">
                    <a16:creationId xmlns:a16="http://schemas.microsoft.com/office/drawing/2014/main" id="{52205411-E29C-45C5-B07C-711F0028561A}"/>
                  </a:ext>
                </a:extLst>
              </p:cNvPr>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5" name="Google Shape;1545;p37">
                <a:extLst>
                  <a:ext uri="{FF2B5EF4-FFF2-40B4-BE49-F238E27FC236}">
                    <a16:creationId xmlns:a16="http://schemas.microsoft.com/office/drawing/2014/main" id="{5797F462-235D-422F-8F6A-1A1DCEF43342}"/>
                  </a:ext>
                </a:extLst>
              </p:cNvPr>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6" name="Google Shape;1546;p37">
                <a:extLst>
                  <a:ext uri="{FF2B5EF4-FFF2-40B4-BE49-F238E27FC236}">
                    <a16:creationId xmlns:a16="http://schemas.microsoft.com/office/drawing/2014/main" id="{EF1ED5BE-A784-4C42-B9C6-B93251A29C26}"/>
                  </a:ext>
                </a:extLst>
              </p:cNvPr>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7" name="Google Shape;1547;p37">
                <a:extLst>
                  <a:ext uri="{FF2B5EF4-FFF2-40B4-BE49-F238E27FC236}">
                    <a16:creationId xmlns:a16="http://schemas.microsoft.com/office/drawing/2014/main" id="{FD5EB0F0-6D63-49DE-86A3-26643B99C333}"/>
                  </a:ext>
                </a:extLst>
              </p:cNvPr>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8" name="Google Shape;1548;p37">
                <a:extLst>
                  <a:ext uri="{FF2B5EF4-FFF2-40B4-BE49-F238E27FC236}">
                    <a16:creationId xmlns:a16="http://schemas.microsoft.com/office/drawing/2014/main" id="{8192382E-AAC0-4E0D-98F8-0C8462A6DC56}"/>
                  </a:ext>
                </a:extLst>
              </p:cNvPr>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9" name="Google Shape;1549;p37">
                <a:extLst>
                  <a:ext uri="{FF2B5EF4-FFF2-40B4-BE49-F238E27FC236}">
                    <a16:creationId xmlns:a16="http://schemas.microsoft.com/office/drawing/2014/main" id="{802554C3-70FA-472D-AE06-083138D8235E}"/>
                  </a:ext>
                </a:extLst>
              </p:cNvPr>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0" name="Google Shape;1550;p37">
                <a:extLst>
                  <a:ext uri="{FF2B5EF4-FFF2-40B4-BE49-F238E27FC236}">
                    <a16:creationId xmlns:a16="http://schemas.microsoft.com/office/drawing/2014/main" id="{F94BC321-0495-4558-A85C-E0B913506467}"/>
                  </a:ext>
                </a:extLst>
              </p:cNvPr>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1" name="Google Shape;1551;p37">
                <a:extLst>
                  <a:ext uri="{FF2B5EF4-FFF2-40B4-BE49-F238E27FC236}">
                    <a16:creationId xmlns:a16="http://schemas.microsoft.com/office/drawing/2014/main" id="{4DA8E820-D830-466D-8BF4-D73623496B47}"/>
                  </a:ext>
                </a:extLst>
              </p:cNvPr>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2" name="Google Shape;1552;p37">
                <a:extLst>
                  <a:ext uri="{FF2B5EF4-FFF2-40B4-BE49-F238E27FC236}">
                    <a16:creationId xmlns:a16="http://schemas.microsoft.com/office/drawing/2014/main" id="{127C030B-8D94-4F90-804D-88AD4D650F9F}"/>
                  </a:ext>
                </a:extLst>
              </p:cNvPr>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3" name="Google Shape;1553;p37">
                <a:extLst>
                  <a:ext uri="{FF2B5EF4-FFF2-40B4-BE49-F238E27FC236}">
                    <a16:creationId xmlns:a16="http://schemas.microsoft.com/office/drawing/2014/main" id="{B69DCA95-86AB-41B5-A51D-DB299224BFED}"/>
                  </a:ext>
                </a:extLst>
              </p:cNvPr>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4" name="Google Shape;1554;p37">
                <a:extLst>
                  <a:ext uri="{FF2B5EF4-FFF2-40B4-BE49-F238E27FC236}">
                    <a16:creationId xmlns:a16="http://schemas.microsoft.com/office/drawing/2014/main" id="{8A636FD5-9B4E-4F4C-8735-9CD22DD3B798}"/>
                  </a:ext>
                </a:extLst>
              </p:cNvPr>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5" name="Google Shape;1555;p37">
                <a:extLst>
                  <a:ext uri="{FF2B5EF4-FFF2-40B4-BE49-F238E27FC236}">
                    <a16:creationId xmlns:a16="http://schemas.microsoft.com/office/drawing/2014/main" id="{FE8E7FC9-DCB8-4D63-AE9C-E191B27B5416}"/>
                  </a:ext>
                </a:extLst>
              </p:cNvPr>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6" name="Google Shape;1556;p37">
                <a:extLst>
                  <a:ext uri="{FF2B5EF4-FFF2-40B4-BE49-F238E27FC236}">
                    <a16:creationId xmlns:a16="http://schemas.microsoft.com/office/drawing/2014/main" id="{6BE2BAF3-B2D9-4557-A86C-CA3E902A5AC9}"/>
                  </a:ext>
                </a:extLst>
              </p:cNvPr>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7" name="Google Shape;1557;p37">
                <a:extLst>
                  <a:ext uri="{FF2B5EF4-FFF2-40B4-BE49-F238E27FC236}">
                    <a16:creationId xmlns:a16="http://schemas.microsoft.com/office/drawing/2014/main" id="{3FFA24A5-20C0-4514-9737-30D5858D7D58}"/>
                  </a:ext>
                </a:extLst>
              </p:cNvPr>
              <p:cNvSpPr/>
              <p:nvPr/>
            </p:nvSpPr>
            <p:spPr>
              <a:xfrm flipH="1">
                <a:off x="6883836" y="3330257"/>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8" name="Google Shape;1558;p37">
                <a:extLst>
                  <a:ext uri="{FF2B5EF4-FFF2-40B4-BE49-F238E27FC236}">
                    <a16:creationId xmlns:a16="http://schemas.microsoft.com/office/drawing/2014/main" id="{6E68B055-A56E-4131-9B3A-79DD0CDE2CAB}"/>
                  </a:ext>
                </a:extLst>
              </p:cNvPr>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9" name="Google Shape;1559;p37">
                <a:extLst>
                  <a:ext uri="{FF2B5EF4-FFF2-40B4-BE49-F238E27FC236}">
                    <a16:creationId xmlns:a16="http://schemas.microsoft.com/office/drawing/2014/main" id="{47944C76-44D1-4E6C-BF70-30379A812F91}"/>
                  </a:ext>
                </a:extLst>
              </p:cNvPr>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0" name="Google Shape;1560;p37">
                <a:extLst>
                  <a:ext uri="{FF2B5EF4-FFF2-40B4-BE49-F238E27FC236}">
                    <a16:creationId xmlns:a16="http://schemas.microsoft.com/office/drawing/2014/main" id="{BF8BA59F-AE86-42FC-A6CF-09BBC33B0AAF}"/>
                  </a:ext>
                </a:extLst>
              </p:cNvPr>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1" name="Google Shape;1561;p37">
                <a:extLst>
                  <a:ext uri="{FF2B5EF4-FFF2-40B4-BE49-F238E27FC236}">
                    <a16:creationId xmlns:a16="http://schemas.microsoft.com/office/drawing/2014/main" id="{B95C8A02-D1EE-4FD3-8F67-BE6BEDDDE9D4}"/>
                  </a:ext>
                </a:extLst>
              </p:cNvPr>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2" name="Google Shape;1562;p37">
                <a:extLst>
                  <a:ext uri="{FF2B5EF4-FFF2-40B4-BE49-F238E27FC236}">
                    <a16:creationId xmlns:a16="http://schemas.microsoft.com/office/drawing/2014/main" id="{B8DC8BEE-BA28-416C-AAF2-C9046F968445}"/>
                  </a:ext>
                </a:extLst>
              </p:cNvPr>
              <p:cNvSpPr/>
              <p:nvPr/>
            </p:nvSpPr>
            <p:spPr>
              <a:xfrm flipH="1">
                <a:off x="6540353" y="3378164"/>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3" name="Google Shape;1563;p37">
                <a:extLst>
                  <a:ext uri="{FF2B5EF4-FFF2-40B4-BE49-F238E27FC236}">
                    <a16:creationId xmlns:a16="http://schemas.microsoft.com/office/drawing/2014/main" id="{EB56570D-4A1F-45FC-B7C3-065BE52D7BFD}"/>
                  </a:ext>
                </a:extLst>
              </p:cNvPr>
              <p:cNvSpPr/>
              <p:nvPr/>
            </p:nvSpPr>
            <p:spPr>
              <a:xfrm flipH="1">
                <a:off x="6433343" y="3369721"/>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4" name="Google Shape;1564;p37">
                <a:extLst>
                  <a:ext uri="{FF2B5EF4-FFF2-40B4-BE49-F238E27FC236}">
                    <a16:creationId xmlns:a16="http://schemas.microsoft.com/office/drawing/2014/main" id="{F5197DE1-E6D1-42B8-A4D6-91B3EF3758F5}"/>
                  </a:ext>
                </a:extLst>
              </p:cNvPr>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5" name="Google Shape;1565;p37">
                <a:extLst>
                  <a:ext uri="{FF2B5EF4-FFF2-40B4-BE49-F238E27FC236}">
                    <a16:creationId xmlns:a16="http://schemas.microsoft.com/office/drawing/2014/main" id="{472642EC-6452-4968-997F-EF457316AE91}"/>
                  </a:ext>
                </a:extLst>
              </p:cNvPr>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6" name="Google Shape;1566;p37">
                <a:extLst>
                  <a:ext uri="{FF2B5EF4-FFF2-40B4-BE49-F238E27FC236}">
                    <a16:creationId xmlns:a16="http://schemas.microsoft.com/office/drawing/2014/main" id="{725EF4DE-AEEF-4156-9415-1F82CA340C4C}"/>
                  </a:ext>
                </a:extLst>
              </p:cNvPr>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7" name="Google Shape;1567;p37">
                <a:extLst>
                  <a:ext uri="{FF2B5EF4-FFF2-40B4-BE49-F238E27FC236}">
                    <a16:creationId xmlns:a16="http://schemas.microsoft.com/office/drawing/2014/main" id="{78FB51AE-A802-4103-AF21-3EE15C3B099D}"/>
                  </a:ext>
                </a:extLst>
              </p:cNvPr>
              <p:cNvSpPr/>
              <p:nvPr/>
            </p:nvSpPr>
            <p:spPr>
              <a:xfrm flipH="1">
                <a:off x="6308446" y="3294858"/>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8" name="Google Shape;1568;p37">
                <a:extLst>
                  <a:ext uri="{FF2B5EF4-FFF2-40B4-BE49-F238E27FC236}">
                    <a16:creationId xmlns:a16="http://schemas.microsoft.com/office/drawing/2014/main" id="{84DFE486-F6B2-404B-93A1-5DDA69979C09}"/>
                  </a:ext>
                </a:extLst>
              </p:cNvPr>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9" name="Google Shape;1569;p37">
                <a:extLst>
                  <a:ext uri="{FF2B5EF4-FFF2-40B4-BE49-F238E27FC236}">
                    <a16:creationId xmlns:a16="http://schemas.microsoft.com/office/drawing/2014/main" id="{3629B304-2E6C-4704-8C89-90BE17E31C49}"/>
                  </a:ext>
                </a:extLst>
              </p:cNvPr>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0" name="Google Shape;1570;p37">
                <a:extLst>
                  <a:ext uri="{FF2B5EF4-FFF2-40B4-BE49-F238E27FC236}">
                    <a16:creationId xmlns:a16="http://schemas.microsoft.com/office/drawing/2014/main" id="{C920B519-6E82-414A-9966-EA81A11855AC}"/>
                  </a:ext>
                </a:extLst>
              </p:cNvPr>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1" name="Google Shape;1571;p37">
                <a:extLst>
                  <a:ext uri="{FF2B5EF4-FFF2-40B4-BE49-F238E27FC236}">
                    <a16:creationId xmlns:a16="http://schemas.microsoft.com/office/drawing/2014/main" id="{42627001-CC0A-4296-AB1A-7AD99D93AE12}"/>
                  </a:ext>
                </a:extLst>
              </p:cNvPr>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2" name="Google Shape;1572;p37">
                <a:extLst>
                  <a:ext uri="{FF2B5EF4-FFF2-40B4-BE49-F238E27FC236}">
                    <a16:creationId xmlns:a16="http://schemas.microsoft.com/office/drawing/2014/main" id="{CEB5EC64-8751-45CF-9BF9-5213D138E87D}"/>
                  </a:ext>
                </a:extLst>
              </p:cNvPr>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3" name="Google Shape;1573;p37">
                <a:extLst>
                  <a:ext uri="{FF2B5EF4-FFF2-40B4-BE49-F238E27FC236}">
                    <a16:creationId xmlns:a16="http://schemas.microsoft.com/office/drawing/2014/main" id="{DC26887F-37B0-432C-A891-38440F22D1DB}"/>
                  </a:ext>
                </a:extLst>
              </p:cNvPr>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4" name="Google Shape;1574;p37">
                <a:extLst>
                  <a:ext uri="{FF2B5EF4-FFF2-40B4-BE49-F238E27FC236}">
                    <a16:creationId xmlns:a16="http://schemas.microsoft.com/office/drawing/2014/main" id="{B49B7FA5-4A62-42BB-867B-8F0C8E7B1565}"/>
                  </a:ext>
                </a:extLst>
              </p:cNvPr>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5" name="Google Shape;1575;p37">
                <a:extLst>
                  <a:ext uri="{FF2B5EF4-FFF2-40B4-BE49-F238E27FC236}">
                    <a16:creationId xmlns:a16="http://schemas.microsoft.com/office/drawing/2014/main" id="{6ABE27D4-A819-41AC-B190-C6E70EFCAAF6}"/>
                  </a:ext>
                </a:extLst>
              </p:cNvPr>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6" name="Google Shape;1576;p37">
                <a:extLst>
                  <a:ext uri="{FF2B5EF4-FFF2-40B4-BE49-F238E27FC236}">
                    <a16:creationId xmlns:a16="http://schemas.microsoft.com/office/drawing/2014/main" id="{19E92332-B920-4C4E-BCEF-FC63291FE25E}"/>
                  </a:ext>
                </a:extLst>
              </p:cNvPr>
              <p:cNvSpPr/>
              <p:nvPr/>
            </p:nvSpPr>
            <p:spPr>
              <a:xfrm flipH="1">
                <a:off x="6534974" y="3377539"/>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7" name="Google Shape;1577;p37">
                <a:extLst>
                  <a:ext uri="{FF2B5EF4-FFF2-40B4-BE49-F238E27FC236}">
                    <a16:creationId xmlns:a16="http://schemas.microsoft.com/office/drawing/2014/main" id="{76A30F01-0E2E-4CE0-89EE-86126E6DE2B4}"/>
                  </a:ext>
                </a:extLst>
              </p:cNvPr>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8" name="Google Shape;1578;p37">
                <a:extLst>
                  <a:ext uri="{FF2B5EF4-FFF2-40B4-BE49-F238E27FC236}">
                    <a16:creationId xmlns:a16="http://schemas.microsoft.com/office/drawing/2014/main" id="{906723BF-450D-423C-8311-C6899793FFBE}"/>
                  </a:ext>
                </a:extLst>
              </p:cNvPr>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9" name="Google Shape;1579;p37">
                <a:extLst>
                  <a:ext uri="{FF2B5EF4-FFF2-40B4-BE49-F238E27FC236}">
                    <a16:creationId xmlns:a16="http://schemas.microsoft.com/office/drawing/2014/main" id="{2185F1EC-07AD-4F01-871E-A9CF5F945B94}"/>
                  </a:ext>
                </a:extLst>
              </p:cNvPr>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0" name="Google Shape;1580;p37">
                <a:extLst>
                  <a:ext uri="{FF2B5EF4-FFF2-40B4-BE49-F238E27FC236}">
                    <a16:creationId xmlns:a16="http://schemas.microsoft.com/office/drawing/2014/main" id="{798542C5-1D98-4BB0-A024-D0C09D54CB66}"/>
                  </a:ext>
                </a:extLst>
              </p:cNvPr>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1" name="Google Shape;1581;p37">
                <a:extLst>
                  <a:ext uri="{FF2B5EF4-FFF2-40B4-BE49-F238E27FC236}">
                    <a16:creationId xmlns:a16="http://schemas.microsoft.com/office/drawing/2014/main" id="{68BDA47C-5FD1-4EDC-94F9-AFE31F947087}"/>
                  </a:ext>
                </a:extLst>
              </p:cNvPr>
              <p:cNvSpPr/>
              <p:nvPr/>
            </p:nvSpPr>
            <p:spPr>
              <a:xfrm flipH="1">
                <a:off x="6306757" y="3276596"/>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2" name="Google Shape;1582;p37">
                <a:extLst>
                  <a:ext uri="{FF2B5EF4-FFF2-40B4-BE49-F238E27FC236}">
                    <a16:creationId xmlns:a16="http://schemas.microsoft.com/office/drawing/2014/main" id="{024F24CB-A193-4E16-BA04-8583EB336E93}"/>
                  </a:ext>
                </a:extLst>
              </p:cNvPr>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3" name="Google Shape;1583;p37">
                <a:extLst>
                  <a:ext uri="{FF2B5EF4-FFF2-40B4-BE49-F238E27FC236}">
                    <a16:creationId xmlns:a16="http://schemas.microsoft.com/office/drawing/2014/main" id="{B02E9475-132C-4820-8FC6-A2E895618B40}"/>
                  </a:ext>
                </a:extLst>
              </p:cNvPr>
              <p:cNvSpPr/>
              <p:nvPr/>
            </p:nvSpPr>
            <p:spPr>
              <a:xfrm flipH="1">
                <a:off x="6882773" y="3322752"/>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4" name="Google Shape;1584;p37">
                <a:extLst>
                  <a:ext uri="{FF2B5EF4-FFF2-40B4-BE49-F238E27FC236}">
                    <a16:creationId xmlns:a16="http://schemas.microsoft.com/office/drawing/2014/main" id="{A86D3760-56E3-4B50-9815-F45990D7AD74}"/>
                  </a:ext>
                </a:extLst>
              </p:cNvPr>
              <p:cNvSpPr/>
              <p:nvPr/>
            </p:nvSpPr>
            <p:spPr>
              <a:xfrm flipH="1">
                <a:off x="6928554"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5" name="Google Shape;1585;p37">
                <a:extLst>
                  <a:ext uri="{FF2B5EF4-FFF2-40B4-BE49-F238E27FC236}">
                    <a16:creationId xmlns:a16="http://schemas.microsoft.com/office/drawing/2014/main" id="{578AF116-04CB-4E19-B61E-BBB3C4BCF494}"/>
                  </a:ext>
                </a:extLst>
              </p:cNvPr>
              <p:cNvSpPr/>
              <p:nvPr/>
            </p:nvSpPr>
            <p:spPr>
              <a:xfrm flipH="1">
                <a:off x="6679823" y="3502748"/>
                <a:ext cx="33710" cy="12446"/>
              </a:xfrm>
              <a:custGeom>
                <a:avLst/>
                <a:gdLst/>
                <a:ahLst/>
                <a:cxnLst/>
                <a:rect l="l" t="t" r="r" b="b"/>
                <a:pathLst>
                  <a:path w="539" h="199" extrusionOk="0">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6" name="Google Shape;1586;p37">
                <a:extLst>
                  <a:ext uri="{FF2B5EF4-FFF2-40B4-BE49-F238E27FC236}">
                    <a16:creationId xmlns:a16="http://schemas.microsoft.com/office/drawing/2014/main" id="{A8C89852-13FD-42D6-A241-48D68E736712}"/>
                  </a:ext>
                </a:extLst>
              </p:cNvPr>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7" name="Google Shape;1587;p37">
                <a:extLst>
                  <a:ext uri="{FF2B5EF4-FFF2-40B4-BE49-F238E27FC236}">
                    <a16:creationId xmlns:a16="http://schemas.microsoft.com/office/drawing/2014/main" id="{F6CE8572-D180-4455-902E-702E4F69F1B6}"/>
                  </a:ext>
                </a:extLst>
              </p:cNvPr>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8" name="Google Shape;1588;p37">
                <a:extLst>
                  <a:ext uri="{FF2B5EF4-FFF2-40B4-BE49-F238E27FC236}">
                    <a16:creationId xmlns:a16="http://schemas.microsoft.com/office/drawing/2014/main" id="{5FA1DB93-A845-428F-A9A5-AB6D480D271E}"/>
                  </a:ext>
                </a:extLst>
              </p:cNvPr>
              <p:cNvSpPr/>
              <p:nvPr/>
            </p:nvSpPr>
            <p:spPr>
              <a:xfrm flipH="1">
                <a:off x="6386811" y="3501998"/>
                <a:ext cx="44968" cy="5942"/>
              </a:xfrm>
              <a:custGeom>
                <a:avLst/>
                <a:gdLst/>
                <a:ahLst/>
                <a:cxnLst/>
                <a:rect l="l" t="t" r="r" b="b"/>
                <a:pathLst>
                  <a:path w="719" h="95" extrusionOk="0">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9" name="Google Shape;1589;p37">
                <a:extLst>
                  <a:ext uri="{FF2B5EF4-FFF2-40B4-BE49-F238E27FC236}">
                    <a16:creationId xmlns:a16="http://schemas.microsoft.com/office/drawing/2014/main" id="{5A4627BE-F20B-44BD-8B18-6AA3411FA4DC}"/>
                  </a:ext>
                </a:extLst>
              </p:cNvPr>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0" name="Google Shape;1590;p37">
                <a:extLst>
                  <a:ext uri="{FF2B5EF4-FFF2-40B4-BE49-F238E27FC236}">
                    <a16:creationId xmlns:a16="http://schemas.microsoft.com/office/drawing/2014/main" id="{16DCBE35-EDEA-4A8F-8597-7356FF2AAB42}"/>
                  </a:ext>
                </a:extLst>
              </p:cNvPr>
              <p:cNvSpPr/>
              <p:nvPr/>
            </p:nvSpPr>
            <p:spPr>
              <a:xfrm flipH="1">
                <a:off x="6174167" y="3433827"/>
                <a:ext cx="20764" cy="28832"/>
              </a:xfrm>
              <a:custGeom>
                <a:avLst/>
                <a:gdLst/>
                <a:ahLst/>
                <a:cxnLst/>
                <a:rect l="l" t="t" r="r" b="b"/>
                <a:pathLst>
                  <a:path w="332" h="461" extrusionOk="0">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1" name="Google Shape;1591;p37">
                <a:extLst>
                  <a:ext uri="{FF2B5EF4-FFF2-40B4-BE49-F238E27FC236}">
                    <a16:creationId xmlns:a16="http://schemas.microsoft.com/office/drawing/2014/main" id="{54A51A9A-FBCC-4082-927E-D88D6CBB91AC}"/>
                  </a:ext>
                </a:extLst>
              </p:cNvPr>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2" name="Google Shape;1592;p37">
                <a:extLst>
                  <a:ext uri="{FF2B5EF4-FFF2-40B4-BE49-F238E27FC236}">
                    <a16:creationId xmlns:a16="http://schemas.microsoft.com/office/drawing/2014/main" id="{B734716B-2080-4006-BAB6-BCD2BB87C5EB}"/>
                  </a:ext>
                </a:extLst>
              </p:cNvPr>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3" name="Google Shape;1593;p37">
                <a:extLst>
                  <a:ext uri="{FF2B5EF4-FFF2-40B4-BE49-F238E27FC236}">
                    <a16:creationId xmlns:a16="http://schemas.microsoft.com/office/drawing/2014/main" id="{38E1DA7B-AAAC-40E7-B73C-62110ADEB2B0}"/>
                  </a:ext>
                </a:extLst>
              </p:cNvPr>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4" name="Google Shape;1594;p37">
                <a:extLst>
                  <a:ext uri="{FF2B5EF4-FFF2-40B4-BE49-F238E27FC236}">
                    <a16:creationId xmlns:a16="http://schemas.microsoft.com/office/drawing/2014/main" id="{4152A769-0014-44A1-B5F8-74A515BB0070}"/>
                  </a:ext>
                </a:extLst>
              </p:cNvPr>
              <p:cNvSpPr/>
              <p:nvPr/>
            </p:nvSpPr>
            <p:spPr>
              <a:xfrm flipH="1">
                <a:off x="6859319" y="3624393"/>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5" name="Google Shape;1595;p37">
                <a:extLst>
                  <a:ext uri="{FF2B5EF4-FFF2-40B4-BE49-F238E27FC236}">
                    <a16:creationId xmlns:a16="http://schemas.microsoft.com/office/drawing/2014/main" id="{632163EB-2B2E-4A7C-8448-CF36B7F01CF3}"/>
                  </a:ext>
                </a:extLst>
              </p:cNvPr>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6" name="Google Shape;1596;p37">
                <a:extLst>
                  <a:ext uri="{FF2B5EF4-FFF2-40B4-BE49-F238E27FC236}">
                    <a16:creationId xmlns:a16="http://schemas.microsoft.com/office/drawing/2014/main" id="{5C4A3D60-4E2A-4D42-A9BB-1806CF75DE47}"/>
                  </a:ext>
                </a:extLst>
              </p:cNvPr>
              <p:cNvSpPr/>
              <p:nvPr/>
            </p:nvSpPr>
            <p:spPr>
              <a:xfrm flipH="1">
                <a:off x="6926490"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7" name="Google Shape;1597;p37">
                <a:extLst>
                  <a:ext uri="{FF2B5EF4-FFF2-40B4-BE49-F238E27FC236}">
                    <a16:creationId xmlns:a16="http://schemas.microsoft.com/office/drawing/2014/main" id="{CED0F683-979C-443F-97EE-83E2E953E22A}"/>
                  </a:ext>
                </a:extLst>
              </p:cNvPr>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8" name="Google Shape;1598;p37">
                <a:extLst>
                  <a:ext uri="{FF2B5EF4-FFF2-40B4-BE49-F238E27FC236}">
                    <a16:creationId xmlns:a16="http://schemas.microsoft.com/office/drawing/2014/main" id="{455EF094-D5C5-491E-8583-810606358B52}"/>
                  </a:ext>
                </a:extLst>
              </p:cNvPr>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9" name="Google Shape;1599;p37">
                <a:extLst>
                  <a:ext uri="{FF2B5EF4-FFF2-40B4-BE49-F238E27FC236}">
                    <a16:creationId xmlns:a16="http://schemas.microsoft.com/office/drawing/2014/main" id="{1399D341-93B9-4A99-AF86-D458928B7579}"/>
                  </a:ext>
                </a:extLst>
              </p:cNvPr>
              <p:cNvSpPr/>
              <p:nvPr/>
            </p:nvSpPr>
            <p:spPr>
              <a:xfrm flipH="1">
                <a:off x="6397694" y="3360527"/>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0" name="Google Shape;1600;p37">
                <a:extLst>
                  <a:ext uri="{FF2B5EF4-FFF2-40B4-BE49-F238E27FC236}">
                    <a16:creationId xmlns:a16="http://schemas.microsoft.com/office/drawing/2014/main" id="{8225C878-1E0D-41C1-B25A-2C98EC93F291}"/>
                  </a:ext>
                </a:extLst>
              </p:cNvPr>
              <p:cNvSpPr/>
              <p:nvPr/>
            </p:nvSpPr>
            <p:spPr>
              <a:xfrm flipH="1">
                <a:off x="6418646" y="3377789"/>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1" name="Google Shape;1601;p37">
                <a:extLst>
                  <a:ext uri="{FF2B5EF4-FFF2-40B4-BE49-F238E27FC236}">
                    <a16:creationId xmlns:a16="http://schemas.microsoft.com/office/drawing/2014/main" id="{9E27A309-FE75-4E90-B200-1FA9AB1A10F7}"/>
                  </a:ext>
                </a:extLst>
              </p:cNvPr>
              <p:cNvSpPr/>
              <p:nvPr/>
            </p:nvSpPr>
            <p:spPr>
              <a:xfrm flipH="1">
                <a:off x="6419584" y="3375412"/>
                <a:ext cx="11320" cy="8944"/>
              </a:xfrm>
              <a:custGeom>
                <a:avLst/>
                <a:gdLst/>
                <a:ahLst/>
                <a:cxnLst/>
                <a:rect l="l" t="t" r="r" b="b"/>
                <a:pathLst>
                  <a:path w="181" h="143" extrusionOk="0">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2" name="Google Shape;1602;p37">
                <a:extLst>
                  <a:ext uri="{FF2B5EF4-FFF2-40B4-BE49-F238E27FC236}">
                    <a16:creationId xmlns:a16="http://schemas.microsoft.com/office/drawing/2014/main" id="{75A72BBF-8867-4EF7-B524-D1FB98854879}"/>
                  </a:ext>
                </a:extLst>
              </p:cNvPr>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3" name="Google Shape;1603;p37">
                <a:extLst>
                  <a:ext uri="{FF2B5EF4-FFF2-40B4-BE49-F238E27FC236}">
                    <a16:creationId xmlns:a16="http://schemas.microsoft.com/office/drawing/2014/main" id="{15C06285-5772-493D-8DB7-D46CCAF43C64}"/>
                  </a:ext>
                </a:extLst>
              </p:cNvPr>
              <p:cNvSpPr/>
              <p:nvPr/>
            </p:nvSpPr>
            <p:spPr>
              <a:xfrm flipH="1">
                <a:off x="6782830" y="3358964"/>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4" name="Google Shape;1604;p37">
                <a:extLst>
                  <a:ext uri="{FF2B5EF4-FFF2-40B4-BE49-F238E27FC236}">
                    <a16:creationId xmlns:a16="http://schemas.microsoft.com/office/drawing/2014/main" id="{A0407E02-CD47-4335-89BA-4EDD37DC21E1}"/>
                  </a:ext>
                </a:extLst>
              </p:cNvPr>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5" name="Google Shape;1605;p37">
                <a:extLst>
                  <a:ext uri="{FF2B5EF4-FFF2-40B4-BE49-F238E27FC236}">
                    <a16:creationId xmlns:a16="http://schemas.microsoft.com/office/drawing/2014/main" id="{1FE78DC5-2F3B-4E60-8D4E-AF9A794FEDFB}"/>
                  </a:ext>
                </a:extLst>
              </p:cNvPr>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6" name="Google Shape;1606;p37">
                <a:extLst>
                  <a:ext uri="{FF2B5EF4-FFF2-40B4-BE49-F238E27FC236}">
                    <a16:creationId xmlns:a16="http://schemas.microsoft.com/office/drawing/2014/main" id="{0A019C29-CFBC-4337-84DC-19FD66C8554B}"/>
                  </a:ext>
                </a:extLst>
              </p:cNvPr>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7" name="Google Shape;1607;p37">
                <a:extLst>
                  <a:ext uri="{FF2B5EF4-FFF2-40B4-BE49-F238E27FC236}">
                    <a16:creationId xmlns:a16="http://schemas.microsoft.com/office/drawing/2014/main" id="{7D5AEA97-DD55-4AFC-AEAE-FA4BF40A556A}"/>
                  </a:ext>
                </a:extLst>
              </p:cNvPr>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8" name="Google Shape;1608;p37">
                <a:extLst>
                  <a:ext uri="{FF2B5EF4-FFF2-40B4-BE49-F238E27FC236}">
                    <a16:creationId xmlns:a16="http://schemas.microsoft.com/office/drawing/2014/main" id="{39581E75-907A-42C3-B825-901A6A7B66F0}"/>
                  </a:ext>
                </a:extLst>
              </p:cNvPr>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9" name="Google Shape;1609;p37">
                <a:extLst>
                  <a:ext uri="{FF2B5EF4-FFF2-40B4-BE49-F238E27FC236}">
                    <a16:creationId xmlns:a16="http://schemas.microsoft.com/office/drawing/2014/main" id="{D7AD8F65-A2EC-4C6C-B948-CDC1C5C55FC9}"/>
                  </a:ext>
                </a:extLst>
              </p:cNvPr>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0" name="Google Shape;1610;p37">
                <a:extLst>
                  <a:ext uri="{FF2B5EF4-FFF2-40B4-BE49-F238E27FC236}">
                    <a16:creationId xmlns:a16="http://schemas.microsoft.com/office/drawing/2014/main" id="{78C6BF51-6170-4E43-A312-351211E80C0C}"/>
                  </a:ext>
                </a:extLst>
              </p:cNvPr>
              <p:cNvSpPr/>
              <p:nvPr/>
            </p:nvSpPr>
            <p:spPr>
              <a:xfrm flipH="1">
                <a:off x="6705590" y="3950362"/>
                <a:ext cx="233784" cy="301142"/>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1" name="Google Shape;1611;p37">
                <a:extLst>
                  <a:ext uri="{FF2B5EF4-FFF2-40B4-BE49-F238E27FC236}">
                    <a16:creationId xmlns:a16="http://schemas.microsoft.com/office/drawing/2014/main" id="{35A5C222-2BCC-4745-BEFA-0699274EE880}"/>
                  </a:ext>
                </a:extLst>
              </p:cNvPr>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2" name="Google Shape;1612;p37">
                <a:extLst>
                  <a:ext uri="{FF2B5EF4-FFF2-40B4-BE49-F238E27FC236}">
                    <a16:creationId xmlns:a16="http://schemas.microsoft.com/office/drawing/2014/main" id="{3EC0ED18-C5C5-4AEE-B2F2-F20C527730F1}"/>
                  </a:ext>
                </a:extLst>
              </p:cNvPr>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3" name="Google Shape;1613;p37">
                <a:extLst>
                  <a:ext uri="{FF2B5EF4-FFF2-40B4-BE49-F238E27FC236}">
                    <a16:creationId xmlns:a16="http://schemas.microsoft.com/office/drawing/2014/main" id="{71494EBE-7273-4404-8E5F-68505A809A76}"/>
                  </a:ext>
                </a:extLst>
              </p:cNvPr>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4" name="Google Shape;1614;p37">
                <a:extLst>
                  <a:ext uri="{FF2B5EF4-FFF2-40B4-BE49-F238E27FC236}">
                    <a16:creationId xmlns:a16="http://schemas.microsoft.com/office/drawing/2014/main" id="{ECCA699B-F84D-49A9-9A78-0CED2808B447}"/>
                  </a:ext>
                </a:extLst>
              </p:cNvPr>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5" name="Google Shape;1615;p37">
                <a:extLst>
                  <a:ext uri="{FF2B5EF4-FFF2-40B4-BE49-F238E27FC236}">
                    <a16:creationId xmlns:a16="http://schemas.microsoft.com/office/drawing/2014/main" id="{92ED272C-FE42-4658-B0F4-C94B8D9A4D9E}"/>
                  </a:ext>
                </a:extLst>
              </p:cNvPr>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6" name="Google Shape;1616;p37">
                <a:extLst>
                  <a:ext uri="{FF2B5EF4-FFF2-40B4-BE49-F238E27FC236}">
                    <a16:creationId xmlns:a16="http://schemas.microsoft.com/office/drawing/2014/main" id="{AA31BE16-E3F0-4AFD-AEA1-0835B04A4D0A}"/>
                  </a:ext>
                </a:extLst>
              </p:cNvPr>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7" name="Google Shape;1617;p37">
                <a:extLst>
                  <a:ext uri="{FF2B5EF4-FFF2-40B4-BE49-F238E27FC236}">
                    <a16:creationId xmlns:a16="http://schemas.microsoft.com/office/drawing/2014/main" id="{9FE7B2AC-D6CC-4C72-BA04-219CF018C6B1}"/>
                  </a:ext>
                </a:extLst>
              </p:cNvPr>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8" name="Google Shape;1618;p37">
                <a:extLst>
                  <a:ext uri="{FF2B5EF4-FFF2-40B4-BE49-F238E27FC236}">
                    <a16:creationId xmlns:a16="http://schemas.microsoft.com/office/drawing/2014/main" id="{EFDEEE17-6C3C-48A7-9934-658B64742426}"/>
                  </a:ext>
                </a:extLst>
              </p:cNvPr>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9" name="Google Shape;1619;p37">
                <a:extLst>
                  <a:ext uri="{FF2B5EF4-FFF2-40B4-BE49-F238E27FC236}">
                    <a16:creationId xmlns:a16="http://schemas.microsoft.com/office/drawing/2014/main" id="{4AC61D71-9A51-4DF6-9426-DB076B0AEB6C}"/>
                  </a:ext>
                </a:extLst>
              </p:cNvPr>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0" name="Google Shape;1620;p37">
                <a:extLst>
                  <a:ext uri="{FF2B5EF4-FFF2-40B4-BE49-F238E27FC236}">
                    <a16:creationId xmlns:a16="http://schemas.microsoft.com/office/drawing/2014/main" id="{324FB002-4DD7-4126-B657-CB576E7F2CC3}"/>
                  </a:ext>
                </a:extLst>
              </p:cNvPr>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1" name="Google Shape;1621;p37">
                <a:extLst>
                  <a:ext uri="{FF2B5EF4-FFF2-40B4-BE49-F238E27FC236}">
                    <a16:creationId xmlns:a16="http://schemas.microsoft.com/office/drawing/2014/main" id="{1CC1EB1C-9357-4D78-B299-28EE211EB751}"/>
                  </a:ext>
                </a:extLst>
              </p:cNvPr>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2" name="Google Shape;1622;p37">
                <a:extLst>
                  <a:ext uri="{FF2B5EF4-FFF2-40B4-BE49-F238E27FC236}">
                    <a16:creationId xmlns:a16="http://schemas.microsoft.com/office/drawing/2014/main" id="{E6AD8716-0D21-45F3-BAA2-332C5383A59A}"/>
                  </a:ext>
                </a:extLst>
              </p:cNvPr>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3" name="Google Shape;1623;p37">
                <a:extLst>
                  <a:ext uri="{FF2B5EF4-FFF2-40B4-BE49-F238E27FC236}">
                    <a16:creationId xmlns:a16="http://schemas.microsoft.com/office/drawing/2014/main" id="{7C98C85C-1EBC-4FFB-B5B7-C5D91A1DD77B}"/>
                  </a:ext>
                </a:extLst>
              </p:cNvPr>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4" name="Google Shape;1624;p37">
                <a:extLst>
                  <a:ext uri="{FF2B5EF4-FFF2-40B4-BE49-F238E27FC236}">
                    <a16:creationId xmlns:a16="http://schemas.microsoft.com/office/drawing/2014/main" id="{37641DC3-06CE-418C-9783-F326A923A67C}"/>
                  </a:ext>
                </a:extLst>
              </p:cNvPr>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5" name="Google Shape;1625;p37">
                <a:extLst>
                  <a:ext uri="{FF2B5EF4-FFF2-40B4-BE49-F238E27FC236}">
                    <a16:creationId xmlns:a16="http://schemas.microsoft.com/office/drawing/2014/main" id="{D86252AF-6AEE-4584-B0C8-53C6E8512800}"/>
                  </a:ext>
                </a:extLst>
              </p:cNvPr>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6" name="Google Shape;1626;p37">
                <a:extLst>
                  <a:ext uri="{FF2B5EF4-FFF2-40B4-BE49-F238E27FC236}">
                    <a16:creationId xmlns:a16="http://schemas.microsoft.com/office/drawing/2014/main" id="{ABE1380E-AEAB-4D54-B591-9F2B3E565B99}"/>
                  </a:ext>
                </a:extLst>
              </p:cNvPr>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7" name="Google Shape;1627;p37">
                <a:extLst>
                  <a:ext uri="{FF2B5EF4-FFF2-40B4-BE49-F238E27FC236}">
                    <a16:creationId xmlns:a16="http://schemas.microsoft.com/office/drawing/2014/main" id="{BA8EC111-4CD3-42D4-A47F-A01022018AD8}"/>
                  </a:ext>
                </a:extLst>
              </p:cNvPr>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8" name="Google Shape;1628;p37">
                <a:extLst>
                  <a:ext uri="{FF2B5EF4-FFF2-40B4-BE49-F238E27FC236}">
                    <a16:creationId xmlns:a16="http://schemas.microsoft.com/office/drawing/2014/main" id="{E87A94AF-28F7-4A4A-853C-58F207313051}"/>
                  </a:ext>
                </a:extLst>
              </p:cNvPr>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9" name="Google Shape;1629;p37">
                <a:extLst>
                  <a:ext uri="{FF2B5EF4-FFF2-40B4-BE49-F238E27FC236}">
                    <a16:creationId xmlns:a16="http://schemas.microsoft.com/office/drawing/2014/main" id="{DF40AF06-462F-4A53-B45C-6A6D4C24582C}"/>
                  </a:ext>
                </a:extLst>
              </p:cNvPr>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0" name="Google Shape;1630;p37">
                <a:extLst>
                  <a:ext uri="{FF2B5EF4-FFF2-40B4-BE49-F238E27FC236}">
                    <a16:creationId xmlns:a16="http://schemas.microsoft.com/office/drawing/2014/main" id="{E7BF5B75-6426-4C84-A4D3-4FF52442AD83}"/>
                  </a:ext>
                </a:extLst>
              </p:cNvPr>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1" name="Google Shape;1631;p37">
                <a:extLst>
                  <a:ext uri="{FF2B5EF4-FFF2-40B4-BE49-F238E27FC236}">
                    <a16:creationId xmlns:a16="http://schemas.microsoft.com/office/drawing/2014/main" id="{05904E28-8913-4106-A85D-AEAAEBB45006}"/>
                  </a:ext>
                </a:extLst>
              </p:cNvPr>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2" name="Google Shape;1632;p37">
                <a:extLst>
                  <a:ext uri="{FF2B5EF4-FFF2-40B4-BE49-F238E27FC236}">
                    <a16:creationId xmlns:a16="http://schemas.microsoft.com/office/drawing/2014/main" id="{28815172-3A13-42D8-9013-E30B17D65660}"/>
                  </a:ext>
                </a:extLst>
              </p:cNvPr>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3" name="Google Shape;1633;p37">
                <a:extLst>
                  <a:ext uri="{FF2B5EF4-FFF2-40B4-BE49-F238E27FC236}">
                    <a16:creationId xmlns:a16="http://schemas.microsoft.com/office/drawing/2014/main" id="{6D975B61-3FC3-4BE0-B922-F2745D4BF7E0}"/>
                  </a:ext>
                </a:extLst>
              </p:cNvPr>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4" name="Google Shape;1634;p37">
                <a:extLst>
                  <a:ext uri="{FF2B5EF4-FFF2-40B4-BE49-F238E27FC236}">
                    <a16:creationId xmlns:a16="http://schemas.microsoft.com/office/drawing/2014/main" id="{567E46E7-2488-4992-B5F6-B2E4999B0759}"/>
                  </a:ext>
                </a:extLst>
              </p:cNvPr>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5" name="Google Shape;1635;p37">
                <a:extLst>
                  <a:ext uri="{FF2B5EF4-FFF2-40B4-BE49-F238E27FC236}">
                    <a16:creationId xmlns:a16="http://schemas.microsoft.com/office/drawing/2014/main" id="{92015A7B-B2BF-410F-B761-D4A103B0DD02}"/>
                  </a:ext>
                </a:extLst>
              </p:cNvPr>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6" name="Google Shape;1636;p37">
                <a:extLst>
                  <a:ext uri="{FF2B5EF4-FFF2-40B4-BE49-F238E27FC236}">
                    <a16:creationId xmlns:a16="http://schemas.microsoft.com/office/drawing/2014/main" id="{E166513B-8A58-41B3-8AFA-D0CDC1E3661E}"/>
                  </a:ext>
                </a:extLst>
              </p:cNvPr>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7" name="Google Shape;1637;p37">
                <a:extLst>
                  <a:ext uri="{FF2B5EF4-FFF2-40B4-BE49-F238E27FC236}">
                    <a16:creationId xmlns:a16="http://schemas.microsoft.com/office/drawing/2014/main" id="{4D8C6B27-6CF9-49AE-9F34-3016C41D0784}"/>
                  </a:ext>
                </a:extLst>
              </p:cNvPr>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8" name="Google Shape;1638;p37">
                <a:extLst>
                  <a:ext uri="{FF2B5EF4-FFF2-40B4-BE49-F238E27FC236}">
                    <a16:creationId xmlns:a16="http://schemas.microsoft.com/office/drawing/2014/main" id="{3BE7435B-3972-42B2-936C-B7024E1B4969}"/>
                  </a:ext>
                </a:extLst>
              </p:cNvPr>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9" name="Google Shape;1639;p37">
                <a:extLst>
                  <a:ext uri="{FF2B5EF4-FFF2-40B4-BE49-F238E27FC236}">
                    <a16:creationId xmlns:a16="http://schemas.microsoft.com/office/drawing/2014/main" id="{DE4EB3F3-A167-4446-9A31-6625A3EA4742}"/>
                  </a:ext>
                </a:extLst>
              </p:cNvPr>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0" name="Google Shape;1640;p37">
                <a:extLst>
                  <a:ext uri="{FF2B5EF4-FFF2-40B4-BE49-F238E27FC236}">
                    <a16:creationId xmlns:a16="http://schemas.microsoft.com/office/drawing/2014/main" id="{636635DD-46FE-4550-AECD-96906637789A}"/>
                  </a:ext>
                </a:extLst>
              </p:cNvPr>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1" name="Google Shape;1641;p37">
                <a:extLst>
                  <a:ext uri="{FF2B5EF4-FFF2-40B4-BE49-F238E27FC236}">
                    <a16:creationId xmlns:a16="http://schemas.microsoft.com/office/drawing/2014/main" id="{6ECF8F22-D701-4EAB-BE43-9AEBC5EF1C28}"/>
                  </a:ext>
                </a:extLst>
              </p:cNvPr>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2" name="Google Shape;1642;p37">
                <a:extLst>
                  <a:ext uri="{FF2B5EF4-FFF2-40B4-BE49-F238E27FC236}">
                    <a16:creationId xmlns:a16="http://schemas.microsoft.com/office/drawing/2014/main" id="{63978DD9-DD50-48AD-9599-A680A4ACA8CF}"/>
                  </a:ext>
                </a:extLst>
              </p:cNvPr>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3" name="Google Shape;1643;p37">
                <a:extLst>
                  <a:ext uri="{FF2B5EF4-FFF2-40B4-BE49-F238E27FC236}">
                    <a16:creationId xmlns:a16="http://schemas.microsoft.com/office/drawing/2014/main" id="{EED0B982-32BA-4ED7-9D98-D2C0C1879E56}"/>
                  </a:ext>
                </a:extLst>
              </p:cNvPr>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4" name="Google Shape;1644;p37">
                <a:extLst>
                  <a:ext uri="{FF2B5EF4-FFF2-40B4-BE49-F238E27FC236}">
                    <a16:creationId xmlns:a16="http://schemas.microsoft.com/office/drawing/2014/main" id="{76B04557-395F-472B-9A4F-8A06E7A799F2}"/>
                  </a:ext>
                </a:extLst>
              </p:cNvPr>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5" name="Google Shape;1645;p37">
                <a:extLst>
                  <a:ext uri="{FF2B5EF4-FFF2-40B4-BE49-F238E27FC236}">
                    <a16:creationId xmlns:a16="http://schemas.microsoft.com/office/drawing/2014/main" id="{85BAE2B4-7C20-491B-924E-2BFE119CEE76}"/>
                  </a:ext>
                </a:extLst>
              </p:cNvPr>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6" name="Google Shape;1646;p37">
                <a:extLst>
                  <a:ext uri="{FF2B5EF4-FFF2-40B4-BE49-F238E27FC236}">
                    <a16:creationId xmlns:a16="http://schemas.microsoft.com/office/drawing/2014/main" id="{E5D26DC8-DD89-4E2A-938B-345C2EBE95E5}"/>
                  </a:ext>
                </a:extLst>
              </p:cNvPr>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8" name="Google Shape;1648;p37">
                <a:extLst>
                  <a:ext uri="{FF2B5EF4-FFF2-40B4-BE49-F238E27FC236}">
                    <a16:creationId xmlns:a16="http://schemas.microsoft.com/office/drawing/2014/main" id="{B0B6C64C-7AA5-44A5-8806-BC50B0BCFC31}"/>
                  </a:ext>
                </a:extLst>
              </p:cNvPr>
              <p:cNvSpPr/>
              <p:nvPr/>
            </p:nvSpPr>
            <p:spPr>
              <a:xfrm rot="10800000">
                <a:off x="6057056" y="-1163603"/>
                <a:ext cx="9630076"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69E1344E-CE28-4EE2-9079-5C359F6B7BD8}"/>
                </a:ext>
              </a:extLst>
            </p:cNvPr>
            <p:cNvSpPr txBox="1">
              <a:spLocks noChangeArrowheads="1"/>
            </p:cNvSpPr>
            <p:nvPr/>
          </p:nvSpPr>
          <p:spPr bwMode="auto">
            <a:xfrm>
              <a:off x="1787871" y="874590"/>
              <a:ext cx="900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1: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Cảnh</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hai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bên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dòng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sông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Bến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Hải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có</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gì</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đẹp</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grpSp>
      <p:pic>
        <p:nvPicPr>
          <p:cNvPr id="220" name="Picture 219" descr="Kết quả hình ảnh cho ảnh lũy tre ở biển cửa tùng">
            <a:extLst>
              <a:ext uri="{FF2B5EF4-FFF2-40B4-BE49-F238E27FC236}">
                <a16:creationId xmlns:a16="http://schemas.microsoft.com/office/drawing/2014/main" id="{A9210623-237E-4C41-9223-20F6B75C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924" y="2914305"/>
            <a:ext cx="4959811" cy="3719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3B78EC-4964-434C-9210-810F80B907D5}"/>
              </a:ext>
            </a:extLst>
          </p:cNvPr>
          <p:cNvSpPr txBox="1">
            <a:spLocks noChangeArrowheads="1"/>
          </p:cNvSpPr>
          <p:nvPr/>
        </p:nvSpPr>
        <p:spPr bwMode="auto">
          <a:xfrm>
            <a:off x="3114208" y="2190528"/>
            <a:ext cx="81247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vi-VN"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Bãi cát ở đây thường được ngợi ca là “Bà Chúa của các bãi tắm”.</a:t>
            </a:r>
            <a:endPar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27C65E2-802F-41EA-92FC-91C2DA5A56C6}"/>
              </a:ext>
            </a:extLst>
          </p:cNvPr>
          <p:cNvGrpSpPr/>
          <p:nvPr/>
        </p:nvGrpSpPr>
        <p:grpSpPr>
          <a:xfrm>
            <a:off x="1280962" y="699633"/>
            <a:ext cx="9630076" cy="1496586"/>
            <a:chOff x="1440229" y="677064"/>
            <a:chExt cx="9630076" cy="1496586"/>
          </a:xfrm>
        </p:grpSpPr>
        <p:sp>
          <p:nvSpPr>
            <p:cNvPr id="218" name="Google Shape;1648;p37">
              <a:extLst>
                <a:ext uri="{FF2B5EF4-FFF2-40B4-BE49-F238E27FC236}">
                  <a16:creationId xmlns:a16="http://schemas.microsoft.com/office/drawing/2014/main" id="{B0B6C64C-7AA5-44A5-8806-BC50B0BCFC31}"/>
                </a:ext>
              </a:extLst>
            </p:cNvPr>
            <p:cNvSpPr/>
            <p:nvPr/>
          </p:nvSpPr>
          <p:spPr>
            <a:xfrm rot="10800000">
              <a:off x="1440229" y="677064"/>
              <a:ext cx="9630076" cy="1496586"/>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E1344E-CE28-4EE2-9079-5C359F6B7BD8}"/>
                </a:ext>
              </a:extLst>
            </p:cNvPr>
            <p:cNvSpPr txBox="1">
              <a:spLocks noChangeArrowheads="1"/>
            </p:cNvSpPr>
            <p:nvPr/>
          </p:nvSpPr>
          <p:spPr bwMode="auto">
            <a:xfrm>
              <a:off x="1763354" y="852396"/>
              <a:ext cx="9002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hãy</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tìm</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văn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cho</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thấy</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rõ</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sự</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ngưỡng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mộ</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mọi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người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đối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với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bãi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biển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Cửa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Tùng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p>
          </p:txBody>
        </p:sp>
      </p:grpSp>
      <p:pic>
        <p:nvPicPr>
          <p:cNvPr id="221" name="Picture 2" descr="Cửa Tùng | Tập đọc Cửa Tùng (SGK Tiếng Việt Lớp 3)">
            <a:extLst>
              <a:ext uri="{FF2B5EF4-FFF2-40B4-BE49-F238E27FC236}">
                <a16:creationId xmlns:a16="http://schemas.microsoft.com/office/drawing/2014/main" id="{89B473FD-7D54-489D-AD8E-3D58CB11B2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3" b="5624"/>
          <a:stretch/>
        </p:blipFill>
        <p:spPr bwMode="auto">
          <a:xfrm>
            <a:off x="4244916" y="3167193"/>
            <a:ext cx="5573466" cy="3134494"/>
          </a:xfrm>
          <a:prstGeom prst="rect">
            <a:avLst/>
          </a:prstGeom>
          <a:noFill/>
          <a:extLst>
            <a:ext uri="{909E8E84-426E-40DD-AFC4-6F175D3DCCD1}">
              <a14:hiddenFill xmlns:a14="http://schemas.microsoft.com/office/drawing/2010/main">
                <a:solidFill>
                  <a:srgbClr val="FFFFFF"/>
                </a:solidFill>
              </a14:hiddenFill>
            </a:ext>
          </a:extLst>
        </p:spPr>
      </p:pic>
      <p:grpSp>
        <p:nvGrpSpPr>
          <p:cNvPr id="217" name="Google Shape;777;p29">
            <a:extLst>
              <a:ext uri="{FF2B5EF4-FFF2-40B4-BE49-F238E27FC236}">
                <a16:creationId xmlns:a16="http://schemas.microsoft.com/office/drawing/2014/main" id="{1AC56D03-D4E3-4524-92AB-5AD293411968}"/>
              </a:ext>
            </a:extLst>
          </p:cNvPr>
          <p:cNvGrpSpPr/>
          <p:nvPr/>
        </p:nvGrpSpPr>
        <p:grpSpPr>
          <a:xfrm>
            <a:off x="930028" y="3651810"/>
            <a:ext cx="3078801" cy="2763652"/>
            <a:chOff x="755856" y="1978199"/>
            <a:chExt cx="3078801" cy="2763652"/>
          </a:xfrm>
        </p:grpSpPr>
        <p:sp>
          <p:nvSpPr>
            <p:cNvPr id="219" name="Google Shape;778;p29">
              <a:extLst>
                <a:ext uri="{FF2B5EF4-FFF2-40B4-BE49-F238E27FC236}">
                  <a16:creationId xmlns:a16="http://schemas.microsoft.com/office/drawing/2014/main" id="{8D6C1FF5-1555-4866-B0B5-A914372FEE63}"/>
                </a:ext>
              </a:extLst>
            </p:cNvPr>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0" name="Google Shape;779;p29">
              <a:extLst>
                <a:ext uri="{FF2B5EF4-FFF2-40B4-BE49-F238E27FC236}">
                  <a16:creationId xmlns:a16="http://schemas.microsoft.com/office/drawing/2014/main" id="{0242804A-AD96-489B-93DE-06F3C04D7067}"/>
                </a:ext>
              </a:extLst>
            </p:cNvPr>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2" name="Google Shape;780;p29">
              <a:extLst>
                <a:ext uri="{FF2B5EF4-FFF2-40B4-BE49-F238E27FC236}">
                  <a16:creationId xmlns:a16="http://schemas.microsoft.com/office/drawing/2014/main" id="{2B3C0547-5F35-4492-A72B-032942B71424}"/>
                </a:ext>
              </a:extLst>
            </p:cNvPr>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3" name="Google Shape;781;p29">
              <a:extLst>
                <a:ext uri="{FF2B5EF4-FFF2-40B4-BE49-F238E27FC236}">
                  <a16:creationId xmlns:a16="http://schemas.microsoft.com/office/drawing/2014/main" id="{DF03DD92-513E-4392-AABA-7B2435D6017D}"/>
                </a:ext>
              </a:extLst>
            </p:cNvPr>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4" name="Google Shape;782;p29">
              <a:extLst>
                <a:ext uri="{FF2B5EF4-FFF2-40B4-BE49-F238E27FC236}">
                  <a16:creationId xmlns:a16="http://schemas.microsoft.com/office/drawing/2014/main" id="{A98E767B-9B5B-4B75-AE32-21671715188B}"/>
                </a:ext>
              </a:extLst>
            </p:cNvPr>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5" name="Google Shape;783;p29">
              <a:extLst>
                <a:ext uri="{FF2B5EF4-FFF2-40B4-BE49-F238E27FC236}">
                  <a16:creationId xmlns:a16="http://schemas.microsoft.com/office/drawing/2014/main" id="{7466F000-0659-4AFB-8F76-F0527264A058}"/>
                </a:ext>
              </a:extLst>
            </p:cNvPr>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6" name="Google Shape;784;p29">
              <a:extLst>
                <a:ext uri="{FF2B5EF4-FFF2-40B4-BE49-F238E27FC236}">
                  <a16:creationId xmlns:a16="http://schemas.microsoft.com/office/drawing/2014/main" id="{F4776E15-DCE2-4234-BE4D-4854D9141333}"/>
                </a:ext>
              </a:extLst>
            </p:cNvPr>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7" name="Google Shape;785;p29">
              <a:extLst>
                <a:ext uri="{FF2B5EF4-FFF2-40B4-BE49-F238E27FC236}">
                  <a16:creationId xmlns:a16="http://schemas.microsoft.com/office/drawing/2014/main" id="{E2477942-C513-443C-AB6C-2C18568F1356}"/>
                </a:ext>
              </a:extLst>
            </p:cNvPr>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8" name="Google Shape;786;p29">
              <a:extLst>
                <a:ext uri="{FF2B5EF4-FFF2-40B4-BE49-F238E27FC236}">
                  <a16:creationId xmlns:a16="http://schemas.microsoft.com/office/drawing/2014/main" id="{5DFD9958-186F-49F9-BF74-4BFFBF7C8DCD}"/>
                </a:ext>
              </a:extLst>
            </p:cNvPr>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9" name="Google Shape;787;p29">
              <a:extLst>
                <a:ext uri="{FF2B5EF4-FFF2-40B4-BE49-F238E27FC236}">
                  <a16:creationId xmlns:a16="http://schemas.microsoft.com/office/drawing/2014/main" id="{CFEC83F4-5F21-4005-A337-E9CB8474AD52}"/>
                </a:ext>
              </a:extLst>
            </p:cNvPr>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0" name="Google Shape;788;p29">
              <a:extLst>
                <a:ext uri="{FF2B5EF4-FFF2-40B4-BE49-F238E27FC236}">
                  <a16:creationId xmlns:a16="http://schemas.microsoft.com/office/drawing/2014/main" id="{6F92BE64-68D9-46E4-BF2B-009CE2122863}"/>
                </a:ext>
              </a:extLst>
            </p:cNvPr>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1" name="Google Shape;789;p29">
              <a:extLst>
                <a:ext uri="{FF2B5EF4-FFF2-40B4-BE49-F238E27FC236}">
                  <a16:creationId xmlns:a16="http://schemas.microsoft.com/office/drawing/2014/main" id="{2EADF108-B229-4C1A-88EF-5027E3E650A7}"/>
                </a:ext>
              </a:extLst>
            </p:cNvPr>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2" name="Google Shape;790;p29">
              <a:extLst>
                <a:ext uri="{FF2B5EF4-FFF2-40B4-BE49-F238E27FC236}">
                  <a16:creationId xmlns:a16="http://schemas.microsoft.com/office/drawing/2014/main" id="{B393D8EC-7FF0-4A90-81DB-6E22C7736078}"/>
                </a:ext>
              </a:extLst>
            </p:cNvPr>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3" name="Google Shape;791;p29">
              <a:extLst>
                <a:ext uri="{FF2B5EF4-FFF2-40B4-BE49-F238E27FC236}">
                  <a16:creationId xmlns:a16="http://schemas.microsoft.com/office/drawing/2014/main" id="{3F5A5ECC-327D-40FB-AADE-F5500D56CB1B}"/>
                </a:ext>
              </a:extLst>
            </p:cNvPr>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4" name="Google Shape;792;p29">
              <a:extLst>
                <a:ext uri="{FF2B5EF4-FFF2-40B4-BE49-F238E27FC236}">
                  <a16:creationId xmlns:a16="http://schemas.microsoft.com/office/drawing/2014/main" id="{0243154D-1F30-47B4-BD2F-BBCC559C635A}"/>
                </a:ext>
              </a:extLst>
            </p:cNvPr>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5" name="Google Shape;793;p29">
              <a:extLst>
                <a:ext uri="{FF2B5EF4-FFF2-40B4-BE49-F238E27FC236}">
                  <a16:creationId xmlns:a16="http://schemas.microsoft.com/office/drawing/2014/main" id="{06D67069-582B-4944-A625-4726B79E5856}"/>
                </a:ext>
              </a:extLst>
            </p:cNvPr>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6" name="Google Shape;794;p29">
              <a:extLst>
                <a:ext uri="{FF2B5EF4-FFF2-40B4-BE49-F238E27FC236}">
                  <a16:creationId xmlns:a16="http://schemas.microsoft.com/office/drawing/2014/main" id="{A4F6C4D7-12BD-4E95-BF6C-D1D5A4891734}"/>
                </a:ext>
              </a:extLst>
            </p:cNvPr>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7" name="Google Shape;795;p29">
              <a:extLst>
                <a:ext uri="{FF2B5EF4-FFF2-40B4-BE49-F238E27FC236}">
                  <a16:creationId xmlns:a16="http://schemas.microsoft.com/office/drawing/2014/main" id="{E81B7B4F-50C7-4664-AC25-E4516DA7BC16}"/>
                </a:ext>
              </a:extLst>
            </p:cNvPr>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8" name="Google Shape;796;p29">
              <a:extLst>
                <a:ext uri="{FF2B5EF4-FFF2-40B4-BE49-F238E27FC236}">
                  <a16:creationId xmlns:a16="http://schemas.microsoft.com/office/drawing/2014/main" id="{0CD80372-F62E-49DE-A496-48D9666EE6F7}"/>
                </a:ext>
              </a:extLst>
            </p:cNvPr>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9" name="Google Shape;797;p29">
              <a:extLst>
                <a:ext uri="{FF2B5EF4-FFF2-40B4-BE49-F238E27FC236}">
                  <a16:creationId xmlns:a16="http://schemas.microsoft.com/office/drawing/2014/main" id="{B8E42C64-2A52-400B-9065-65A50BE934FF}"/>
                </a:ext>
              </a:extLst>
            </p:cNvPr>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0" name="Google Shape;798;p29">
              <a:extLst>
                <a:ext uri="{FF2B5EF4-FFF2-40B4-BE49-F238E27FC236}">
                  <a16:creationId xmlns:a16="http://schemas.microsoft.com/office/drawing/2014/main" id="{C1F5D969-B149-4282-BFA3-F334F898EBF9}"/>
                </a:ext>
              </a:extLst>
            </p:cNvPr>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1" name="Google Shape;799;p29">
              <a:extLst>
                <a:ext uri="{FF2B5EF4-FFF2-40B4-BE49-F238E27FC236}">
                  <a16:creationId xmlns:a16="http://schemas.microsoft.com/office/drawing/2014/main" id="{459D6204-4EA9-4427-8932-9BFAD8E5339A}"/>
                </a:ext>
              </a:extLst>
            </p:cNvPr>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2" name="Google Shape;800;p29">
              <a:extLst>
                <a:ext uri="{FF2B5EF4-FFF2-40B4-BE49-F238E27FC236}">
                  <a16:creationId xmlns:a16="http://schemas.microsoft.com/office/drawing/2014/main" id="{DB23A6A8-1622-4B6D-835B-FD0E5510C7CF}"/>
                </a:ext>
              </a:extLst>
            </p:cNvPr>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3" name="Google Shape;801;p29">
              <a:extLst>
                <a:ext uri="{FF2B5EF4-FFF2-40B4-BE49-F238E27FC236}">
                  <a16:creationId xmlns:a16="http://schemas.microsoft.com/office/drawing/2014/main" id="{5FD1B61C-749D-4993-BC6B-C0654ADBA745}"/>
                </a:ext>
              </a:extLst>
            </p:cNvPr>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4" name="Google Shape;802;p29">
              <a:extLst>
                <a:ext uri="{FF2B5EF4-FFF2-40B4-BE49-F238E27FC236}">
                  <a16:creationId xmlns:a16="http://schemas.microsoft.com/office/drawing/2014/main" id="{26E08FFA-D26E-45C4-90C9-EB06B462E4DA}"/>
                </a:ext>
              </a:extLst>
            </p:cNvPr>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5" name="Google Shape;803;p29">
              <a:extLst>
                <a:ext uri="{FF2B5EF4-FFF2-40B4-BE49-F238E27FC236}">
                  <a16:creationId xmlns:a16="http://schemas.microsoft.com/office/drawing/2014/main" id="{1A6F2856-F96A-4D36-B31D-E04B6D686C45}"/>
                </a:ext>
              </a:extLst>
            </p:cNvPr>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6" name="Google Shape;804;p29">
              <a:extLst>
                <a:ext uri="{FF2B5EF4-FFF2-40B4-BE49-F238E27FC236}">
                  <a16:creationId xmlns:a16="http://schemas.microsoft.com/office/drawing/2014/main" id="{866A1363-0B94-4C96-B22C-26EBCDA97A7B}"/>
                </a:ext>
              </a:extLst>
            </p:cNvPr>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7" name="Google Shape;805;p29">
              <a:extLst>
                <a:ext uri="{FF2B5EF4-FFF2-40B4-BE49-F238E27FC236}">
                  <a16:creationId xmlns:a16="http://schemas.microsoft.com/office/drawing/2014/main" id="{A8959129-E662-4E14-9496-F44C1E321DB6}"/>
                </a:ext>
              </a:extLst>
            </p:cNvPr>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8" name="Google Shape;806;p29">
              <a:extLst>
                <a:ext uri="{FF2B5EF4-FFF2-40B4-BE49-F238E27FC236}">
                  <a16:creationId xmlns:a16="http://schemas.microsoft.com/office/drawing/2014/main" id="{8E7A9C5D-9779-46F0-968C-12FDCC31EB38}"/>
                </a:ext>
              </a:extLst>
            </p:cNvPr>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9" name="Google Shape;807;p29">
              <a:extLst>
                <a:ext uri="{FF2B5EF4-FFF2-40B4-BE49-F238E27FC236}">
                  <a16:creationId xmlns:a16="http://schemas.microsoft.com/office/drawing/2014/main" id="{234A322B-7CCF-4F7E-A5BF-0A8B4BA68E6C}"/>
                </a:ext>
              </a:extLst>
            </p:cNvPr>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0" name="Google Shape;808;p29">
              <a:extLst>
                <a:ext uri="{FF2B5EF4-FFF2-40B4-BE49-F238E27FC236}">
                  <a16:creationId xmlns:a16="http://schemas.microsoft.com/office/drawing/2014/main" id="{3F8ED986-028B-44B8-B5BC-1F5A8EDA0322}"/>
                </a:ext>
              </a:extLst>
            </p:cNvPr>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1" name="Google Shape;809;p29">
              <a:extLst>
                <a:ext uri="{FF2B5EF4-FFF2-40B4-BE49-F238E27FC236}">
                  <a16:creationId xmlns:a16="http://schemas.microsoft.com/office/drawing/2014/main" id="{771E37A3-CC5F-43D3-8B1E-E208B25A05B1}"/>
                </a:ext>
              </a:extLst>
            </p:cNvPr>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2" name="Google Shape;810;p29">
              <a:extLst>
                <a:ext uri="{FF2B5EF4-FFF2-40B4-BE49-F238E27FC236}">
                  <a16:creationId xmlns:a16="http://schemas.microsoft.com/office/drawing/2014/main" id="{E8285E0D-71B3-4A00-A351-D6037A226A00}"/>
                </a:ext>
              </a:extLst>
            </p:cNvPr>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3" name="Google Shape;811;p29">
              <a:extLst>
                <a:ext uri="{FF2B5EF4-FFF2-40B4-BE49-F238E27FC236}">
                  <a16:creationId xmlns:a16="http://schemas.microsoft.com/office/drawing/2014/main" id="{6F98A24F-AC14-4DDD-82DC-9A871F0ED065}"/>
                </a:ext>
              </a:extLst>
            </p:cNvPr>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4" name="Google Shape;812;p29">
              <a:extLst>
                <a:ext uri="{FF2B5EF4-FFF2-40B4-BE49-F238E27FC236}">
                  <a16:creationId xmlns:a16="http://schemas.microsoft.com/office/drawing/2014/main" id="{27D191CD-27A2-44A2-9FF5-9D079317EFAE}"/>
                </a:ext>
              </a:extLst>
            </p:cNvPr>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5" name="Google Shape;813;p29">
              <a:extLst>
                <a:ext uri="{FF2B5EF4-FFF2-40B4-BE49-F238E27FC236}">
                  <a16:creationId xmlns:a16="http://schemas.microsoft.com/office/drawing/2014/main" id="{F52B0072-CDFA-4137-8786-2AC5D55326FF}"/>
                </a:ext>
              </a:extLst>
            </p:cNvPr>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6" name="Google Shape;814;p29">
              <a:extLst>
                <a:ext uri="{FF2B5EF4-FFF2-40B4-BE49-F238E27FC236}">
                  <a16:creationId xmlns:a16="http://schemas.microsoft.com/office/drawing/2014/main" id="{A7D8DF01-DB55-4E1B-9DF1-FF66E39AFE01}"/>
                </a:ext>
              </a:extLst>
            </p:cNvPr>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7" name="Google Shape;815;p29">
              <a:extLst>
                <a:ext uri="{FF2B5EF4-FFF2-40B4-BE49-F238E27FC236}">
                  <a16:creationId xmlns:a16="http://schemas.microsoft.com/office/drawing/2014/main" id="{FAA3D274-8D57-4C0A-9092-BA88B27B920C}"/>
                </a:ext>
              </a:extLst>
            </p:cNvPr>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8" name="Google Shape;816;p29">
              <a:extLst>
                <a:ext uri="{FF2B5EF4-FFF2-40B4-BE49-F238E27FC236}">
                  <a16:creationId xmlns:a16="http://schemas.microsoft.com/office/drawing/2014/main" id="{2CB1B96A-70E4-40EA-938C-1D4AC492EB75}"/>
                </a:ext>
              </a:extLst>
            </p:cNvPr>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9" name="Google Shape;817;p29">
              <a:extLst>
                <a:ext uri="{FF2B5EF4-FFF2-40B4-BE49-F238E27FC236}">
                  <a16:creationId xmlns:a16="http://schemas.microsoft.com/office/drawing/2014/main" id="{C04B119A-58B3-4860-B7A6-B01752696C56}"/>
                </a:ext>
              </a:extLst>
            </p:cNvPr>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0" name="Google Shape;818;p29">
              <a:extLst>
                <a:ext uri="{FF2B5EF4-FFF2-40B4-BE49-F238E27FC236}">
                  <a16:creationId xmlns:a16="http://schemas.microsoft.com/office/drawing/2014/main" id="{E4ECC17F-8F39-4BDE-A1CD-339EE3CA0A38}"/>
                </a:ext>
              </a:extLst>
            </p:cNvPr>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1" name="Google Shape;819;p29">
              <a:extLst>
                <a:ext uri="{FF2B5EF4-FFF2-40B4-BE49-F238E27FC236}">
                  <a16:creationId xmlns:a16="http://schemas.microsoft.com/office/drawing/2014/main" id="{049AAF69-9F76-4608-B51C-1E6E28C31E97}"/>
                </a:ext>
              </a:extLst>
            </p:cNvPr>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2" name="Google Shape;820;p29">
              <a:extLst>
                <a:ext uri="{FF2B5EF4-FFF2-40B4-BE49-F238E27FC236}">
                  <a16:creationId xmlns:a16="http://schemas.microsoft.com/office/drawing/2014/main" id="{FFF988C2-D2DF-40D6-BA93-156020504531}"/>
                </a:ext>
              </a:extLst>
            </p:cNvPr>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3" name="Google Shape;821;p29">
              <a:extLst>
                <a:ext uri="{FF2B5EF4-FFF2-40B4-BE49-F238E27FC236}">
                  <a16:creationId xmlns:a16="http://schemas.microsoft.com/office/drawing/2014/main" id="{AD99D472-3C4B-4C8A-A87F-37E7A8BBE76F}"/>
                </a:ext>
              </a:extLst>
            </p:cNvPr>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4" name="Google Shape;822;p29">
              <a:extLst>
                <a:ext uri="{FF2B5EF4-FFF2-40B4-BE49-F238E27FC236}">
                  <a16:creationId xmlns:a16="http://schemas.microsoft.com/office/drawing/2014/main" id="{67E8FBD6-4367-4B78-ACFD-08F3C46C964D}"/>
                </a:ext>
              </a:extLst>
            </p:cNvPr>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5" name="Google Shape;823;p29">
              <a:extLst>
                <a:ext uri="{FF2B5EF4-FFF2-40B4-BE49-F238E27FC236}">
                  <a16:creationId xmlns:a16="http://schemas.microsoft.com/office/drawing/2014/main" id="{BAAB2C46-45F7-44C5-8163-7680EEB0BE50}"/>
                </a:ext>
              </a:extLst>
            </p:cNvPr>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6" name="Google Shape;824;p29">
              <a:extLst>
                <a:ext uri="{FF2B5EF4-FFF2-40B4-BE49-F238E27FC236}">
                  <a16:creationId xmlns:a16="http://schemas.microsoft.com/office/drawing/2014/main" id="{DC66AFAA-170F-4C6E-93A7-1D1E671A9D9E}"/>
                </a:ext>
              </a:extLst>
            </p:cNvPr>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7" name="Google Shape;825;p29">
              <a:extLst>
                <a:ext uri="{FF2B5EF4-FFF2-40B4-BE49-F238E27FC236}">
                  <a16:creationId xmlns:a16="http://schemas.microsoft.com/office/drawing/2014/main" id="{311F3304-7AED-449B-9C5D-758F650BFF36}"/>
                </a:ext>
              </a:extLst>
            </p:cNvPr>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8" name="Google Shape;826;p29">
              <a:extLst>
                <a:ext uri="{FF2B5EF4-FFF2-40B4-BE49-F238E27FC236}">
                  <a16:creationId xmlns:a16="http://schemas.microsoft.com/office/drawing/2014/main" id="{DC07E7EF-42E0-4C8F-A531-5D0FDF52708F}"/>
                </a:ext>
              </a:extLst>
            </p:cNvPr>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9" name="Google Shape;827;p29">
              <a:extLst>
                <a:ext uri="{FF2B5EF4-FFF2-40B4-BE49-F238E27FC236}">
                  <a16:creationId xmlns:a16="http://schemas.microsoft.com/office/drawing/2014/main" id="{4B2E1878-C127-4C50-B21E-AD052D9BF6E3}"/>
                </a:ext>
              </a:extLst>
            </p:cNvPr>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0" name="Google Shape;828;p29">
              <a:extLst>
                <a:ext uri="{FF2B5EF4-FFF2-40B4-BE49-F238E27FC236}">
                  <a16:creationId xmlns:a16="http://schemas.microsoft.com/office/drawing/2014/main" id="{DB8B6394-5385-451E-B305-A5F4A3E9AD39}"/>
                </a:ext>
              </a:extLst>
            </p:cNvPr>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1" name="Google Shape;829;p29">
              <a:extLst>
                <a:ext uri="{FF2B5EF4-FFF2-40B4-BE49-F238E27FC236}">
                  <a16:creationId xmlns:a16="http://schemas.microsoft.com/office/drawing/2014/main" id="{958FDD78-E76E-4D51-97C8-789BB6F3E77B}"/>
                </a:ext>
              </a:extLst>
            </p:cNvPr>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2" name="Google Shape;830;p29">
              <a:extLst>
                <a:ext uri="{FF2B5EF4-FFF2-40B4-BE49-F238E27FC236}">
                  <a16:creationId xmlns:a16="http://schemas.microsoft.com/office/drawing/2014/main" id="{34642E56-278A-444C-B595-C7D984C0852F}"/>
                </a:ext>
              </a:extLst>
            </p:cNvPr>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3" name="Google Shape;831;p29">
              <a:extLst>
                <a:ext uri="{FF2B5EF4-FFF2-40B4-BE49-F238E27FC236}">
                  <a16:creationId xmlns:a16="http://schemas.microsoft.com/office/drawing/2014/main" id="{B3F60C64-4130-45D2-9C1F-99A3C1277D9C}"/>
                </a:ext>
              </a:extLst>
            </p:cNvPr>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4" name="Google Shape;832;p29">
              <a:extLst>
                <a:ext uri="{FF2B5EF4-FFF2-40B4-BE49-F238E27FC236}">
                  <a16:creationId xmlns:a16="http://schemas.microsoft.com/office/drawing/2014/main" id="{09873283-00D9-4E24-B4F0-3051F446F6F6}"/>
                </a:ext>
              </a:extLst>
            </p:cNvPr>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5" name="Google Shape;833;p29">
              <a:extLst>
                <a:ext uri="{FF2B5EF4-FFF2-40B4-BE49-F238E27FC236}">
                  <a16:creationId xmlns:a16="http://schemas.microsoft.com/office/drawing/2014/main" id="{257343DE-7C11-4EDD-8715-F60EA24076BA}"/>
                </a:ext>
              </a:extLst>
            </p:cNvPr>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47236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a:extLst>
              <a:ext uri="{FF2B5EF4-FFF2-40B4-BE49-F238E27FC236}">
                <a16:creationId xmlns:a16="http://schemas.microsoft.com/office/drawing/2014/main" id="{D980B20F-B958-4D3F-A368-3BC0707BB0E0}"/>
              </a:ext>
            </a:extLst>
          </p:cNvPr>
          <p:cNvSpPr txBox="1">
            <a:spLocks noChangeArrowheads="1"/>
          </p:cNvSpPr>
          <p:nvPr/>
        </p:nvSpPr>
        <p:spPr bwMode="auto">
          <a:xfrm>
            <a:off x="2933700" y="21336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Tập</a:t>
            </a:r>
            <a:r>
              <a:rPr kumimoji="0" lang="en-US" altLang="en-US" sz="4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en-US" sz="48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đọc</a:t>
            </a:r>
            <a:endParaRPr kumimoji="0" lang="en-US" altLang="en-US" sz="4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3491" name="TextBox 4">
            <a:extLst>
              <a:ext uri="{FF2B5EF4-FFF2-40B4-BE49-F238E27FC236}">
                <a16:creationId xmlns:a16="http://schemas.microsoft.com/office/drawing/2014/main" id="{06A7A425-260A-4FFD-A395-40D14AC3B5C4}"/>
              </a:ext>
            </a:extLst>
          </p:cNvPr>
          <p:cNvSpPr txBox="1">
            <a:spLocks noChangeArrowheads="1"/>
          </p:cNvSpPr>
          <p:nvPr/>
        </p:nvSpPr>
        <p:spPr bwMode="auto">
          <a:xfrm>
            <a:off x="914400" y="709613"/>
            <a:ext cx="998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2F5597"/>
                </a:solidFill>
                <a:effectLst/>
                <a:uLnTx/>
                <a:uFillTx/>
                <a:latin typeface="Times New Roman" panose="02020603050405020304" pitchFamily="18" charset="0"/>
                <a:cs typeface="Times New Roman" panose="02020603050405020304" pitchFamily="18" charset="0"/>
              </a:rPr>
              <a:t>Thứ</a:t>
            </a:r>
            <a:r>
              <a:rPr kumimoji="0" lang="en-US" altLang="en-US" sz="4000" b="1" i="0" u="none" strike="noStrike" kern="1200" cap="none" spc="0" normalizeH="0" baseline="0" noProof="0" dirty="0">
                <a:ln>
                  <a:noFill/>
                </a:ln>
                <a:solidFill>
                  <a:srgbClr val="2F5597"/>
                </a:solidFill>
                <a:effectLst/>
                <a:uLnTx/>
                <a:uFillTx/>
                <a:latin typeface="Times New Roman" panose="02020603050405020304" pitchFamily="18" charset="0"/>
                <a:cs typeface="Times New Roman" panose="02020603050405020304" pitchFamily="18" charset="0"/>
              </a:rPr>
              <a:t> Ba </a:t>
            </a:r>
            <a:r>
              <a:rPr kumimoji="0" lang="en-US" altLang="en-US" sz="4000" b="1" i="0" u="none" strike="noStrike" kern="1200" cap="none" spc="0" normalizeH="0" baseline="0" noProof="0" dirty="0" err="1">
                <a:ln>
                  <a:noFill/>
                </a:ln>
                <a:solidFill>
                  <a:srgbClr val="2F5597"/>
                </a:solidFill>
                <a:effectLst/>
                <a:uLnTx/>
                <a:uFillTx/>
                <a:latin typeface="Times New Roman" panose="02020603050405020304" pitchFamily="18" charset="0"/>
                <a:cs typeface="Times New Roman" panose="02020603050405020304" pitchFamily="18" charset="0"/>
              </a:rPr>
              <a:t>ngày</a:t>
            </a:r>
            <a:r>
              <a:rPr kumimoji="0" lang="en-US" altLang="en-US" sz="4000" b="1" i="0" u="none" strike="noStrike" kern="1200" cap="none" spc="0" normalizeH="0" baseline="0" noProof="0" dirty="0">
                <a:ln>
                  <a:noFill/>
                </a:ln>
                <a:solidFill>
                  <a:srgbClr val="2F5597"/>
                </a:solidFill>
                <a:effectLst/>
                <a:uLnTx/>
                <a:uFillTx/>
                <a:latin typeface="Times New Roman" panose="02020603050405020304" pitchFamily="18" charset="0"/>
                <a:cs typeface="Times New Roman" panose="02020603050405020304" pitchFamily="18" charset="0"/>
              </a:rPr>
              <a:t> 30 </a:t>
            </a:r>
            <a:r>
              <a:rPr kumimoji="0" lang="en-US" altLang="en-US" sz="4000" b="1" i="0" u="none" strike="noStrike" kern="1200" cap="none" spc="0" normalizeH="0" baseline="0" noProof="0" dirty="0" err="1">
                <a:ln>
                  <a:noFill/>
                </a:ln>
                <a:solidFill>
                  <a:srgbClr val="2F5597"/>
                </a:solidFill>
                <a:effectLst/>
                <a:uLnTx/>
                <a:uFillTx/>
                <a:latin typeface="Times New Roman" panose="02020603050405020304" pitchFamily="18" charset="0"/>
                <a:cs typeface="Times New Roman" panose="02020603050405020304" pitchFamily="18" charset="0"/>
              </a:rPr>
              <a:t>tháng</a:t>
            </a:r>
            <a:r>
              <a:rPr kumimoji="0" lang="en-US" altLang="en-US" sz="4000" b="1" i="0" u="none" strike="noStrike" kern="1200" cap="none" spc="0" normalizeH="0" baseline="0" noProof="0" dirty="0">
                <a:ln>
                  <a:noFill/>
                </a:ln>
                <a:solidFill>
                  <a:srgbClr val="2F5597"/>
                </a:solidFill>
                <a:effectLst/>
                <a:uLnTx/>
                <a:uFillTx/>
                <a:latin typeface="Times New Roman" panose="02020603050405020304" pitchFamily="18" charset="0"/>
                <a:cs typeface="Times New Roman" panose="02020603050405020304" pitchFamily="18" charset="0"/>
              </a:rPr>
              <a:t> 11 </a:t>
            </a:r>
            <a:r>
              <a:rPr kumimoji="0" lang="en-US" altLang="en-US" sz="4000" b="1" i="0" u="none" strike="noStrike" kern="1200" cap="none" spc="0" normalizeH="0" baseline="0" noProof="0" dirty="0" err="1">
                <a:ln>
                  <a:noFill/>
                </a:ln>
                <a:solidFill>
                  <a:srgbClr val="2F5597"/>
                </a:solidFill>
                <a:effectLst/>
                <a:uLnTx/>
                <a:uFillTx/>
                <a:latin typeface="Times New Roman" panose="02020603050405020304" pitchFamily="18" charset="0"/>
                <a:cs typeface="Times New Roman" panose="02020603050405020304" pitchFamily="18" charset="0"/>
              </a:rPr>
              <a:t>năm</a:t>
            </a:r>
            <a:r>
              <a:rPr kumimoji="0" lang="en-US" altLang="en-US" sz="4000" b="1" i="0" u="none" strike="noStrike" kern="1200" cap="none" spc="0" normalizeH="0" baseline="0" noProof="0" dirty="0">
                <a:ln>
                  <a:noFill/>
                </a:ln>
                <a:solidFill>
                  <a:srgbClr val="2F5597"/>
                </a:solidFill>
                <a:effectLst/>
                <a:uLnTx/>
                <a:uFillTx/>
                <a:latin typeface="Times New Roman" panose="02020603050405020304" pitchFamily="18" charset="0"/>
                <a:cs typeface="Times New Roman" panose="02020603050405020304" pitchFamily="18" charset="0"/>
              </a:rPr>
              <a:t> 2021</a:t>
            </a:r>
          </a:p>
        </p:txBody>
      </p:sp>
      <p:sp>
        <p:nvSpPr>
          <p:cNvPr id="63492" name="TextBox 4">
            <a:extLst>
              <a:ext uri="{FF2B5EF4-FFF2-40B4-BE49-F238E27FC236}">
                <a16:creationId xmlns:a16="http://schemas.microsoft.com/office/drawing/2014/main" id="{E7F402A1-5622-4E3E-8B6A-70838724BB60}"/>
              </a:ext>
            </a:extLst>
          </p:cNvPr>
          <p:cNvSpPr txBox="1">
            <a:spLocks noChangeArrowheads="1"/>
          </p:cNvSpPr>
          <p:nvPr/>
        </p:nvSpPr>
        <p:spPr bwMode="auto">
          <a:xfrm>
            <a:off x="1828800" y="3124200"/>
            <a:ext cx="8305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Cửa</a:t>
            </a:r>
            <a:r>
              <a:rPr kumimoji="0" lang="en-US" altLang="en-US" sz="66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en-US" sz="66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Tùng</a:t>
            </a:r>
            <a:endParaRPr kumimoji="0" lang="en-US" altLang="en-US" sz="66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528651-3BAD-4A73-AEA8-A7CF3CC5253A}"/>
              </a:ext>
            </a:extLst>
          </p:cNvPr>
          <p:cNvSpPr txBox="1">
            <a:spLocks noChangeArrowheads="1"/>
          </p:cNvSpPr>
          <p:nvPr/>
        </p:nvSpPr>
        <p:spPr bwMode="auto">
          <a:xfrm>
            <a:off x="4152900" y="4408815"/>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Theo </a:t>
            </a:r>
            <a:r>
              <a:rPr kumimoji="0" lang="en-US" altLang="en-US" sz="2800" b="1" i="1"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Thụy</a:t>
            </a:r>
            <a:r>
              <a:rPr kumimoji="0" lang="en-US" alt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Chương</a:t>
            </a:r>
            <a:endParaRPr kumimoji="0" lang="en-US" alt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54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3B78EC-4964-434C-9210-810F80B907D5}"/>
              </a:ext>
            </a:extLst>
          </p:cNvPr>
          <p:cNvSpPr txBox="1">
            <a:spLocks noChangeArrowheads="1"/>
          </p:cNvSpPr>
          <p:nvPr/>
        </p:nvSpPr>
        <p:spPr bwMode="auto">
          <a:xfrm>
            <a:off x="3114208" y="2190528"/>
            <a:ext cx="81247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Cửa</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Tùng</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là</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bãi</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tắm</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đẹp</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nhất</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trong</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các</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bãi</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tắm</a:t>
            </a:r>
            <a:r>
              <a:rPr kumimoji="0" lang="en-US" altLang="en-US" sz="3000" b="0" i="0"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a:t>
            </a:r>
          </a:p>
        </p:txBody>
      </p:sp>
      <p:sp>
        <p:nvSpPr>
          <p:cNvPr id="218" name="Google Shape;1648;p37">
            <a:extLst>
              <a:ext uri="{FF2B5EF4-FFF2-40B4-BE49-F238E27FC236}">
                <a16:creationId xmlns:a16="http://schemas.microsoft.com/office/drawing/2014/main" id="{B0B6C64C-7AA5-44A5-8806-BC50B0BCFC31}"/>
              </a:ext>
            </a:extLst>
          </p:cNvPr>
          <p:cNvSpPr/>
          <p:nvPr/>
        </p:nvSpPr>
        <p:spPr>
          <a:xfrm rot="10800000">
            <a:off x="1440229" y="677064"/>
            <a:ext cx="9630076" cy="1496586"/>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E1344E-CE28-4EE2-9079-5C359F6B7BD8}"/>
              </a:ext>
            </a:extLst>
          </p:cNvPr>
          <p:cNvSpPr txBox="1">
            <a:spLocks noChangeArrowheads="1"/>
          </p:cNvSpPr>
          <p:nvPr/>
        </p:nvSpPr>
        <p:spPr bwMode="auto">
          <a:xfrm>
            <a:off x="1763354" y="852396"/>
            <a:ext cx="900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2: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hiểu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thế</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nào</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là</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Bà</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Chúa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các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bãi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tắm</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21" name="Picture 2" descr="Cửa Tùng | Tập đọc Cửa Tùng (SGK Tiếng Việt Lớp 3)">
            <a:extLst>
              <a:ext uri="{FF2B5EF4-FFF2-40B4-BE49-F238E27FC236}">
                <a16:creationId xmlns:a16="http://schemas.microsoft.com/office/drawing/2014/main" id="{89B473FD-7D54-489D-AD8E-3D58CB11B2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3" b="5624"/>
          <a:stretch/>
        </p:blipFill>
        <p:spPr bwMode="auto">
          <a:xfrm>
            <a:off x="4244916" y="3167193"/>
            <a:ext cx="5573466" cy="3134494"/>
          </a:xfrm>
          <a:prstGeom prst="rect">
            <a:avLst/>
          </a:prstGeom>
          <a:noFill/>
          <a:extLst>
            <a:ext uri="{909E8E84-426E-40DD-AFC4-6F175D3DCCD1}">
              <a14:hiddenFill xmlns:a14="http://schemas.microsoft.com/office/drawing/2010/main">
                <a:solidFill>
                  <a:srgbClr val="FFFFFF"/>
                </a:solidFill>
              </a14:hiddenFill>
            </a:ext>
          </a:extLst>
        </p:spPr>
      </p:pic>
      <p:sp>
        <p:nvSpPr>
          <p:cNvPr id="225" name="Google Shape;1269;p36">
            <a:extLst>
              <a:ext uri="{FF2B5EF4-FFF2-40B4-BE49-F238E27FC236}">
                <a16:creationId xmlns:a16="http://schemas.microsoft.com/office/drawing/2014/main" id="{F851F33F-9F29-4A0D-9C92-D02F93742756}"/>
              </a:ext>
            </a:extLst>
          </p:cNvPr>
          <p:cNvSpPr/>
          <p:nvPr/>
        </p:nvSpPr>
        <p:spPr>
          <a:xfrm>
            <a:off x="713459" y="2598876"/>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6" name="Google Shape;1270;p36">
            <a:extLst>
              <a:ext uri="{FF2B5EF4-FFF2-40B4-BE49-F238E27FC236}">
                <a16:creationId xmlns:a16="http://schemas.microsoft.com/office/drawing/2014/main" id="{8BD8D209-C737-453D-A538-64ABB7E1914F}"/>
              </a:ext>
            </a:extLst>
          </p:cNvPr>
          <p:cNvSpPr/>
          <p:nvPr/>
        </p:nvSpPr>
        <p:spPr>
          <a:xfrm>
            <a:off x="1329758" y="3519367"/>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rgbClr val="4F42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7" name="Google Shape;1271;p36">
            <a:extLst>
              <a:ext uri="{FF2B5EF4-FFF2-40B4-BE49-F238E27FC236}">
                <a16:creationId xmlns:a16="http://schemas.microsoft.com/office/drawing/2014/main" id="{0E3914FB-AB50-4098-9C61-DE47B65D1105}"/>
              </a:ext>
            </a:extLst>
          </p:cNvPr>
          <p:cNvSpPr/>
          <p:nvPr/>
        </p:nvSpPr>
        <p:spPr>
          <a:xfrm>
            <a:off x="1235379" y="4552230"/>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8" name="Google Shape;1272;p36">
            <a:extLst>
              <a:ext uri="{FF2B5EF4-FFF2-40B4-BE49-F238E27FC236}">
                <a16:creationId xmlns:a16="http://schemas.microsoft.com/office/drawing/2014/main" id="{69381B62-079D-4721-BA82-AD4DE5867C73}"/>
              </a:ext>
            </a:extLst>
          </p:cNvPr>
          <p:cNvSpPr/>
          <p:nvPr/>
        </p:nvSpPr>
        <p:spPr>
          <a:xfrm>
            <a:off x="1173737" y="4569715"/>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9" name="Google Shape;1273;p36">
            <a:extLst>
              <a:ext uri="{FF2B5EF4-FFF2-40B4-BE49-F238E27FC236}">
                <a16:creationId xmlns:a16="http://schemas.microsoft.com/office/drawing/2014/main" id="{31EEDA34-8DE4-4C80-89B1-50B17616EA6E}"/>
              </a:ext>
            </a:extLst>
          </p:cNvPr>
          <p:cNvSpPr/>
          <p:nvPr/>
        </p:nvSpPr>
        <p:spPr>
          <a:xfrm>
            <a:off x="1138704" y="4607811"/>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0" name="Google Shape;1274;p36">
            <a:extLst>
              <a:ext uri="{FF2B5EF4-FFF2-40B4-BE49-F238E27FC236}">
                <a16:creationId xmlns:a16="http://schemas.microsoft.com/office/drawing/2014/main" id="{39F65835-1489-48F9-84B1-DB760C3F8914}"/>
              </a:ext>
            </a:extLst>
          </p:cNvPr>
          <p:cNvSpPr/>
          <p:nvPr/>
        </p:nvSpPr>
        <p:spPr>
          <a:xfrm>
            <a:off x="1134747" y="4671559"/>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1" name="Google Shape;1275;p36">
            <a:extLst>
              <a:ext uri="{FF2B5EF4-FFF2-40B4-BE49-F238E27FC236}">
                <a16:creationId xmlns:a16="http://schemas.microsoft.com/office/drawing/2014/main" id="{E737F64C-E088-485A-AB4C-A586A0ABC34C}"/>
              </a:ext>
            </a:extLst>
          </p:cNvPr>
          <p:cNvSpPr/>
          <p:nvPr/>
        </p:nvSpPr>
        <p:spPr>
          <a:xfrm>
            <a:off x="1266967" y="4595240"/>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2" name="Google Shape;1276;p36">
            <a:extLst>
              <a:ext uri="{FF2B5EF4-FFF2-40B4-BE49-F238E27FC236}">
                <a16:creationId xmlns:a16="http://schemas.microsoft.com/office/drawing/2014/main" id="{5D5663C2-29B6-44D0-AC2C-C5CB6124A2E8}"/>
              </a:ext>
            </a:extLst>
          </p:cNvPr>
          <p:cNvSpPr/>
          <p:nvPr/>
        </p:nvSpPr>
        <p:spPr>
          <a:xfrm>
            <a:off x="1180054" y="4621530"/>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3" name="Google Shape;1277;p36">
            <a:extLst>
              <a:ext uri="{FF2B5EF4-FFF2-40B4-BE49-F238E27FC236}">
                <a16:creationId xmlns:a16="http://schemas.microsoft.com/office/drawing/2014/main" id="{A642AE01-515D-4C95-8E49-2D23CB5006AB}"/>
              </a:ext>
            </a:extLst>
          </p:cNvPr>
          <p:cNvSpPr/>
          <p:nvPr/>
        </p:nvSpPr>
        <p:spPr>
          <a:xfrm>
            <a:off x="1248652" y="4701806"/>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4" name="Google Shape;1278;p36">
            <a:extLst>
              <a:ext uri="{FF2B5EF4-FFF2-40B4-BE49-F238E27FC236}">
                <a16:creationId xmlns:a16="http://schemas.microsoft.com/office/drawing/2014/main" id="{1EB382F2-A3D9-4FBF-949E-F68A9B916B89}"/>
              </a:ext>
            </a:extLst>
          </p:cNvPr>
          <p:cNvSpPr/>
          <p:nvPr/>
        </p:nvSpPr>
        <p:spPr>
          <a:xfrm>
            <a:off x="1244058" y="3803650"/>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5" name="Google Shape;1279;p36">
            <a:extLst>
              <a:ext uri="{FF2B5EF4-FFF2-40B4-BE49-F238E27FC236}">
                <a16:creationId xmlns:a16="http://schemas.microsoft.com/office/drawing/2014/main" id="{BBC4F869-8B71-4177-80A0-9BB3F03EC01F}"/>
              </a:ext>
            </a:extLst>
          </p:cNvPr>
          <p:cNvSpPr/>
          <p:nvPr/>
        </p:nvSpPr>
        <p:spPr>
          <a:xfrm>
            <a:off x="1384381" y="4995852"/>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6" name="Google Shape;1280;p36">
            <a:extLst>
              <a:ext uri="{FF2B5EF4-FFF2-40B4-BE49-F238E27FC236}">
                <a16:creationId xmlns:a16="http://schemas.microsoft.com/office/drawing/2014/main" id="{EA96586A-5E72-441F-912F-43CF57736CD0}"/>
              </a:ext>
            </a:extLst>
          </p:cNvPr>
          <p:cNvSpPr/>
          <p:nvPr/>
        </p:nvSpPr>
        <p:spPr>
          <a:xfrm>
            <a:off x="1991938" y="5049901"/>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7" name="Google Shape;1281;p36">
            <a:extLst>
              <a:ext uri="{FF2B5EF4-FFF2-40B4-BE49-F238E27FC236}">
                <a16:creationId xmlns:a16="http://schemas.microsoft.com/office/drawing/2014/main" id="{71058B23-ABF3-4511-83DE-959F2B90F8F2}"/>
              </a:ext>
            </a:extLst>
          </p:cNvPr>
          <p:cNvSpPr/>
          <p:nvPr/>
        </p:nvSpPr>
        <p:spPr>
          <a:xfrm>
            <a:off x="1736370" y="5550253"/>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38" name="Google Shape;1282;p36">
            <a:extLst>
              <a:ext uri="{FF2B5EF4-FFF2-40B4-BE49-F238E27FC236}">
                <a16:creationId xmlns:a16="http://schemas.microsoft.com/office/drawing/2014/main" id="{F4ED66A2-1934-4AB7-9BB8-75346B1B7FBF}"/>
              </a:ext>
            </a:extLst>
          </p:cNvPr>
          <p:cNvSpPr/>
          <p:nvPr/>
        </p:nvSpPr>
        <p:spPr>
          <a:xfrm>
            <a:off x="2619724" y="3664412"/>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9" name="Google Shape;1283;p36">
            <a:extLst>
              <a:ext uri="{FF2B5EF4-FFF2-40B4-BE49-F238E27FC236}">
                <a16:creationId xmlns:a16="http://schemas.microsoft.com/office/drawing/2014/main" id="{0A908029-DE1E-4974-A4B3-02180DB23C6A}"/>
              </a:ext>
            </a:extLst>
          </p:cNvPr>
          <p:cNvSpPr/>
          <p:nvPr/>
        </p:nvSpPr>
        <p:spPr>
          <a:xfrm>
            <a:off x="2646461" y="3676664"/>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0" name="Google Shape;1284;p36">
            <a:extLst>
              <a:ext uri="{FF2B5EF4-FFF2-40B4-BE49-F238E27FC236}">
                <a16:creationId xmlns:a16="http://schemas.microsoft.com/office/drawing/2014/main" id="{6C149953-83BC-4C85-B1FF-8B6B2AAB003C}"/>
              </a:ext>
            </a:extLst>
          </p:cNvPr>
          <p:cNvSpPr/>
          <p:nvPr/>
        </p:nvSpPr>
        <p:spPr>
          <a:xfrm>
            <a:off x="2668476" y="3711760"/>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1" name="Google Shape;1285;p36">
            <a:extLst>
              <a:ext uri="{FF2B5EF4-FFF2-40B4-BE49-F238E27FC236}">
                <a16:creationId xmlns:a16="http://schemas.microsoft.com/office/drawing/2014/main" id="{4177B6F0-C900-49F4-A4ED-2BA8492BB891}"/>
              </a:ext>
            </a:extLst>
          </p:cNvPr>
          <p:cNvSpPr/>
          <p:nvPr/>
        </p:nvSpPr>
        <p:spPr>
          <a:xfrm>
            <a:off x="2658011" y="3774807"/>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2" name="Google Shape;1286;p36">
            <a:extLst>
              <a:ext uri="{FF2B5EF4-FFF2-40B4-BE49-F238E27FC236}">
                <a16:creationId xmlns:a16="http://schemas.microsoft.com/office/drawing/2014/main" id="{F5206FD2-0922-43E6-8214-CB6DE3BB2A74}"/>
              </a:ext>
            </a:extLst>
          </p:cNvPr>
          <p:cNvSpPr/>
          <p:nvPr/>
        </p:nvSpPr>
        <p:spPr>
          <a:xfrm>
            <a:off x="2546276" y="3714058"/>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3" name="Google Shape;1287;p36">
            <a:extLst>
              <a:ext uri="{FF2B5EF4-FFF2-40B4-BE49-F238E27FC236}">
                <a16:creationId xmlns:a16="http://schemas.microsoft.com/office/drawing/2014/main" id="{9AF7DBE0-F71E-44A4-9523-6E080B769EBB}"/>
              </a:ext>
            </a:extLst>
          </p:cNvPr>
          <p:cNvSpPr/>
          <p:nvPr/>
        </p:nvSpPr>
        <p:spPr>
          <a:xfrm>
            <a:off x="2574162" y="3734286"/>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4" name="Google Shape;1288;p36">
            <a:extLst>
              <a:ext uri="{FF2B5EF4-FFF2-40B4-BE49-F238E27FC236}">
                <a16:creationId xmlns:a16="http://schemas.microsoft.com/office/drawing/2014/main" id="{921F8E70-137A-42A6-9F77-FF4AB4CE6839}"/>
              </a:ext>
            </a:extLst>
          </p:cNvPr>
          <p:cNvSpPr/>
          <p:nvPr/>
        </p:nvSpPr>
        <p:spPr>
          <a:xfrm>
            <a:off x="1475441" y="3606662"/>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5" name="Google Shape;1289;p36">
            <a:extLst>
              <a:ext uri="{FF2B5EF4-FFF2-40B4-BE49-F238E27FC236}">
                <a16:creationId xmlns:a16="http://schemas.microsoft.com/office/drawing/2014/main" id="{FE3F72B4-5AF5-4635-A2DD-336D99BAEB69}"/>
              </a:ext>
            </a:extLst>
          </p:cNvPr>
          <p:cNvSpPr/>
          <p:nvPr/>
        </p:nvSpPr>
        <p:spPr>
          <a:xfrm>
            <a:off x="1575435" y="4209112"/>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6" name="Google Shape;1290;p36">
            <a:extLst>
              <a:ext uri="{FF2B5EF4-FFF2-40B4-BE49-F238E27FC236}">
                <a16:creationId xmlns:a16="http://schemas.microsoft.com/office/drawing/2014/main" id="{B84771FD-5D0D-428C-84E8-D80A17AAA5B2}"/>
              </a:ext>
            </a:extLst>
          </p:cNvPr>
          <p:cNvSpPr/>
          <p:nvPr/>
        </p:nvSpPr>
        <p:spPr>
          <a:xfrm>
            <a:off x="1872737" y="4047540"/>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7" name="Google Shape;1291;p36">
            <a:extLst>
              <a:ext uri="{FF2B5EF4-FFF2-40B4-BE49-F238E27FC236}">
                <a16:creationId xmlns:a16="http://schemas.microsoft.com/office/drawing/2014/main" id="{10507AB1-F850-4F1B-B86E-482E2343C5EE}"/>
              </a:ext>
            </a:extLst>
          </p:cNvPr>
          <p:cNvSpPr/>
          <p:nvPr/>
        </p:nvSpPr>
        <p:spPr>
          <a:xfrm>
            <a:off x="2379662" y="3979261"/>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8" name="Google Shape;1292;p36">
            <a:extLst>
              <a:ext uri="{FF2B5EF4-FFF2-40B4-BE49-F238E27FC236}">
                <a16:creationId xmlns:a16="http://schemas.microsoft.com/office/drawing/2014/main" id="{C8A932A1-0759-4864-BF59-996D38138C59}"/>
              </a:ext>
            </a:extLst>
          </p:cNvPr>
          <p:cNvSpPr/>
          <p:nvPr/>
        </p:nvSpPr>
        <p:spPr>
          <a:xfrm>
            <a:off x="2235893" y="4026482"/>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9" name="Google Shape;1293;p36">
            <a:extLst>
              <a:ext uri="{FF2B5EF4-FFF2-40B4-BE49-F238E27FC236}">
                <a16:creationId xmlns:a16="http://schemas.microsoft.com/office/drawing/2014/main" id="{B4A3A2CA-1A29-4943-8F9E-12465873D54F}"/>
              </a:ext>
            </a:extLst>
          </p:cNvPr>
          <p:cNvSpPr/>
          <p:nvPr/>
        </p:nvSpPr>
        <p:spPr>
          <a:xfrm>
            <a:off x="2158106" y="4201646"/>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0" name="Google Shape;1294;p36">
            <a:extLst>
              <a:ext uri="{FF2B5EF4-FFF2-40B4-BE49-F238E27FC236}">
                <a16:creationId xmlns:a16="http://schemas.microsoft.com/office/drawing/2014/main" id="{1F113D44-7B84-47E8-8BEF-2C3A2DB18BC9}"/>
              </a:ext>
            </a:extLst>
          </p:cNvPr>
          <p:cNvSpPr/>
          <p:nvPr/>
        </p:nvSpPr>
        <p:spPr>
          <a:xfrm>
            <a:off x="2225874" y="4251292"/>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1" name="Google Shape;1295;p36">
            <a:extLst>
              <a:ext uri="{FF2B5EF4-FFF2-40B4-BE49-F238E27FC236}">
                <a16:creationId xmlns:a16="http://schemas.microsoft.com/office/drawing/2014/main" id="{7C85B01E-B790-4CD4-8F3E-3B2759B6C2CC}"/>
              </a:ext>
            </a:extLst>
          </p:cNvPr>
          <p:cNvSpPr/>
          <p:nvPr/>
        </p:nvSpPr>
        <p:spPr>
          <a:xfrm>
            <a:off x="1339202" y="2374066"/>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2" name="Google Shape;1296;p36">
            <a:extLst>
              <a:ext uri="{FF2B5EF4-FFF2-40B4-BE49-F238E27FC236}">
                <a16:creationId xmlns:a16="http://schemas.microsoft.com/office/drawing/2014/main" id="{69BD4F2B-3E58-48D1-8EF5-DBEF812451B1}"/>
              </a:ext>
            </a:extLst>
          </p:cNvPr>
          <p:cNvSpPr/>
          <p:nvPr/>
        </p:nvSpPr>
        <p:spPr>
          <a:xfrm>
            <a:off x="1624379" y="3444451"/>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3" name="Google Shape;1297;p36">
            <a:extLst>
              <a:ext uri="{FF2B5EF4-FFF2-40B4-BE49-F238E27FC236}">
                <a16:creationId xmlns:a16="http://schemas.microsoft.com/office/drawing/2014/main" id="{3C93A49C-EB94-4ECB-8B4C-2913E608277C}"/>
              </a:ext>
            </a:extLst>
          </p:cNvPr>
          <p:cNvSpPr/>
          <p:nvPr/>
        </p:nvSpPr>
        <p:spPr>
          <a:xfrm>
            <a:off x="1570522" y="3448599"/>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4" name="Google Shape;1298;p36">
            <a:extLst>
              <a:ext uri="{FF2B5EF4-FFF2-40B4-BE49-F238E27FC236}">
                <a16:creationId xmlns:a16="http://schemas.microsoft.com/office/drawing/2014/main" id="{782C530C-F6D3-4553-B2F1-F0C5AFE59592}"/>
              </a:ext>
            </a:extLst>
          </p:cNvPr>
          <p:cNvSpPr/>
          <p:nvPr/>
        </p:nvSpPr>
        <p:spPr>
          <a:xfrm>
            <a:off x="1647543" y="4311020"/>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5" name="Google Shape;1299;p36">
            <a:extLst>
              <a:ext uri="{FF2B5EF4-FFF2-40B4-BE49-F238E27FC236}">
                <a16:creationId xmlns:a16="http://schemas.microsoft.com/office/drawing/2014/main" id="{5F53DE15-EAD7-41EA-B433-090DFE0594F1}"/>
              </a:ext>
            </a:extLst>
          </p:cNvPr>
          <p:cNvSpPr/>
          <p:nvPr/>
        </p:nvSpPr>
        <p:spPr>
          <a:xfrm>
            <a:off x="1650989" y="4314466"/>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6" name="Google Shape;1300;p36">
            <a:extLst>
              <a:ext uri="{FF2B5EF4-FFF2-40B4-BE49-F238E27FC236}">
                <a16:creationId xmlns:a16="http://schemas.microsoft.com/office/drawing/2014/main" id="{B02422A4-2A77-4F10-BED0-A57229CF7DE5}"/>
              </a:ext>
            </a:extLst>
          </p:cNvPr>
          <p:cNvSpPr/>
          <p:nvPr/>
        </p:nvSpPr>
        <p:spPr>
          <a:xfrm>
            <a:off x="1467146" y="4790313"/>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7" name="Google Shape;1301;p36">
            <a:extLst>
              <a:ext uri="{FF2B5EF4-FFF2-40B4-BE49-F238E27FC236}">
                <a16:creationId xmlns:a16="http://schemas.microsoft.com/office/drawing/2014/main" id="{5F72949D-BBC0-4C41-BF66-67E123579449}"/>
              </a:ext>
            </a:extLst>
          </p:cNvPr>
          <p:cNvSpPr/>
          <p:nvPr/>
        </p:nvSpPr>
        <p:spPr>
          <a:xfrm>
            <a:off x="1666495" y="5307128"/>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8" name="Google Shape;1302;p36">
            <a:extLst>
              <a:ext uri="{FF2B5EF4-FFF2-40B4-BE49-F238E27FC236}">
                <a16:creationId xmlns:a16="http://schemas.microsoft.com/office/drawing/2014/main" id="{47356AE6-486A-4784-83D7-A9A2C61D4293}"/>
              </a:ext>
            </a:extLst>
          </p:cNvPr>
          <p:cNvSpPr/>
          <p:nvPr/>
        </p:nvSpPr>
        <p:spPr>
          <a:xfrm>
            <a:off x="1847914" y="4133559"/>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9" name="Google Shape;1303;p36">
            <a:extLst>
              <a:ext uri="{FF2B5EF4-FFF2-40B4-BE49-F238E27FC236}">
                <a16:creationId xmlns:a16="http://schemas.microsoft.com/office/drawing/2014/main" id="{7E0CA801-D944-4225-AECC-34012FCC4F58}"/>
              </a:ext>
            </a:extLst>
          </p:cNvPr>
          <p:cNvSpPr/>
          <p:nvPr/>
        </p:nvSpPr>
        <p:spPr>
          <a:xfrm>
            <a:off x="2340226" y="4063493"/>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0" name="Google Shape;1304;p36">
            <a:extLst>
              <a:ext uri="{FF2B5EF4-FFF2-40B4-BE49-F238E27FC236}">
                <a16:creationId xmlns:a16="http://schemas.microsoft.com/office/drawing/2014/main" id="{41E350DD-EE08-4E73-BB41-AA94538E1C2F}"/>
              </a:ext>
            </a:extLst>
          </p:cNvPr>
          <p:cNvSpPr/>
          <p:nvPr/>
        </p:nvSpPr>
        <p:spPr>
          <a:xfrm>
            <a:off x="1665794" y="3897837"/>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1" name="Google Shape;1305;p36">
            <a:extLst>
              <a:ext uri="{FF2B5EF4-FFF2-40B4-BE49-F238E27FC236}">
                <a16:creationId xmlns:a16="http://schemas.microsoft.com/office/drawing/2014/main" id="{B437BC7D-B531-4E12-A60B-1791B6502006}"/>
              </a:ext>
            </a:extLst>
          </p:cNvPr>
          <p:cNvSpPr/>
          <p:nvPr/>
        </p:nvSpPr>
        <p:spPr>
          <a:xfrm>
            <a:off x="1707846" y="4026546"/>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2" name="Google Shape;1306;p36">
            <a:extLst>
              <a:ext uri="{FF2B5EF4-FFF2-40B4-BE49-F238E27FC236}">
                <a16:creationId xmlns:a16="http://schemas.microsoft.com/office/drawing/2014/main" id="{528BFA4C-7B6B-46E4-83F0-79806BBE5FDD}"/>
              </a:ext>
            </a:extLst>
          </p:cNvPr>
          <p:cNvSpPr/>
          <p:nvPr/>
        </p:nvSpPr>
        <p:spPr>
          <a:xfrm>
            <a:off x="1791504" y="4033437"/>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3" name="Google Shape;1307;p36">
            <a:extLst>
              <a:ext uri="{FF2B5EF4-FFF2-40B4-BE49-F238E27FC236}">
                <a16:creationId xmlns:a16="http://schemas.microsoft.com/office/drawing/2014/main" id="{173EECC5-ABFA-4DFA-AD34-63C5A0B3E2DB}"/>
              </a:ext>
            </a:extLst>
          </p:cNvPr>
          <p:cNvSpPr/>
          <p:nvPr/>
        </p:nvSpPr>
        <p:spPr>
          <a:xfrm>
            <a:off x="2281455" y="3818135"/>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4" name="Google Shape;1308;p36">
            <a:extLst>
              <a:ext uri="{FF2B5EF4-FFF2-40B4-BE49-F238E27FC236}">
                <a16:creationId xmlns:a16="http://schemas.microsoft.com/office/drawing/2014/main" id="{4F37ACD0-CCBD-4922-9ECF-E76A38A5449D}"/>
              </a:ext>
            </a:extLst>
          </p:cNvPr>
          <p:cNvSpPr/>
          <p:nvPr/>
        </p:nvSpPr>
        <p:spPr>
          <a:xfrm>
            <a:off x="2311255" y="3975560"/>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5" name="Google Shape;1309;p36">
            <a:extLst>
              <a:ext uri="{FF2B5EF4-FFF2-40B4-BE49-F238E27FC236}">
                <a16:creationId xmlns:a16="http://schemas.microsoft.com/office/drawing/2014/main" id="{588A252B-8487-4B06-BBA4-8FB9013266C9}"/>
              </a:ext>
            </a:extLst>
          </p:cNvPr>
          <p:cNvSpPr/>
          <p:nvPr/>
        </p:nvSpPr>
        <p:spPr>
          <a:xfrm>
            <a:off x="2179036" y="3954055"/>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6" name="Google Shape;1310;p36">
            <a:extLst>
              <a:ext uri="{FF2B5EF4-FFF2-40B4-BE49-F238E27FC236}">
                <a16:creationId xmlns:a16="http://schemas.microsoft.com/office/drawing/2014/main" id="{2B717F5E-1ED9-4478-A666-A357DFF787EB}"/>
              </a:ext>
            </a:extLst>
          </p:cNvPr>
          <p:cNvSpPr/>
          <p:nvPr/>
        </p:nvSpPr>
        <p:spPr>
          <a:xfrm>
            <a:off x="2589413" y="3853998"/>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7" name="Google Shape;1311;p36">
            <a:extLst>
              <a:ext uri="{FF2B5EF4-FFF2-40B4-BE49-F238E27FC236}">
                <a16:creationId xmlns:a16="http://schemas.microsoft.com/office/drawing/2014/main" id="{846903EA-7ACB-4D0A-BC97-8300C66EE273}"/>
              </a:ext>
            </a:extLst>
          </p:cNvPr>
          <p:cNvSpPr/>
          <p:nvPr/>
        </p:nvSpPr>
        <p:spPr>
          <a:xfrm>
            <a:off x="2626233" y="5972625"/>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68" name="Google Shape;1312;p36">
            <a:extLst>
              <a:ext uri="{FF2B5EF4-FFF2-40B4-BE49-F238E27FC236}">
                <a16:creationId xmlns:a16="http://schemas.microsoft.com/office/drawing/2014/main" id="{ED69B942-2D17-405E-A89B-771ACE7C1D05}"/>
              </a:ext>
            </a:extLst>
          </p:cNvPr>
          <p:cNvSpPr/>
          <p:nvPr/>
        </p:nvSpPr>
        <p:spPr>
          <a:xfrm>
            <a:off x="2678495" y="5984813"/>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69" name="Google Shape;1313;p36">
            <a:extLst>
              <a:ext uri="{FF2B5EF4-FFF2-40B4-BE49-F238E27FC236}">
                <a16:creationId xmlns:a16="http://schemas.microsoft.com/office/drawing/2014/main" id="{2634CEC4-51F9-4D86-A259-CDE0AAD5EEBB}"/>
              </a:ext>
            </a:extLst>
          </p:cNvPr>
          <p:cNvSpPr/>
          <p:nvPr/>
        </p:nvSpPr>
        <p:spPr>
          <a:xfrm>
            <a:off x="2676325" y="6022654"/>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0" name="Google Shape;1314;p36">
            <a:extLst>
              <a:ext uri="{FF2B5EF4-FFF2-40B4-BE49-F238E27FC236}">
                <a16:creationId xmlns:a16="http://schemas.microsoft.com/office/drawing/2014/main" id="{4B2CF9DA-615D-43F0-9E77-642980046A15}"/>
              </a:ext>
            </a:extLst>
          </p:cNvPr>
          <p:cNvSpPr/>
          <p:nvPr/>
        </p:nvSpPr>
        <p:spPr>
          <a:xfrm>
            <a:off x="2710784" y="6035353"/>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grpSp>
        <p:nvGrpSpPr>
          <p:cNvPr id="271" name="Google Shape;1315;p36">
            <a:extLst>
              <a:ext uri="{FF2B5EF4-FFF2-40B4-BE49-F238E27FC236}">
                <a16:creationId xmlns:a16="http://schemas.microsoft.com/office/drawing/2014/main" id="{938F8B36-EE82-4C94-B367-9F9A87AD208E}"/>
              </a:ext>
            </a:extLst>
          </p:cNvPr>
          <p:cNvGrpSpPr/>
          <p:nvPr/>
        </p:nvGrpSpPr>
        <p:grpSpPr>
          <a:xfrm>
            <a:off x="766423" y="2626507"/>
            <a:ext cx="2471777" cy="3773341"/>
            <a:chOff x="1136537" y="962055"/>
            <a:chExt cx="2471777" cy="3773341"/>
          </a:xfrm>
        </p:grpSpPr>
        <p:sp>
          <p:nvSpPr>
            <p:cNvPr id="272" name="Google Shape;1316;p36">
              <a:extLst>
                <a:ext uri="{FF2B5EF4-FFF2-40B4-BE49-F238E27FC236}">
                  <a16:creationId xmlns:a16="http://schemas.microsoft.com/office/drawing/2014/main" id="{C5DFE799-64EB-478F-B76F-51F3B0064C3B}"/>
                </a:ext>
              </a:extLst>
            </p:cNvPr>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3" name="Google Shape;1317;p36">
              <a:extLst>
                <a:ext uri="{FF2B5EF4-FFF2-40B4-BE49-F238E27FC236}">
                  <a16:creationId xmlns:a16="http://schemas.microsoft.com/office/drawing/2014/main" id="{F77E28E9-A075-4217-8809-99E2BC8DFAFE}"/>
                </a:ext>
              </a:extLst>
            </p:cNvPr>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grpSp>
      <p:sp>
        <p:nvSpPr>
          <p:cNvPr id="274" name="Google Shape;1318;p36">
            <a:extLst>
              <a:ext uri="{FF2B5EF4-FFF2-40B4-BE49-F238E27FC236}">
                <a16:creationId xmlns:a16="http://schemas.microsoft.com/office/drawing/2014/main" id="{A079536E-850B-4702-9D8F-4C42D3808556}"/>
              </a:ext>
            </a:extLst>
          </p:cNvPr>
          <p:cNvSpPr/>
          <p:nvPr/>
        </p:nvSpPr>
        <p:spPr>
          <a:xfrm>
            <a:off x="1632037" y="5802693"/>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5" name="Google Shape;1319;p36">
            <a:extLst>
              <a:ext uri="{FF2B5EF4-FFF2-40B4-BE49-F238E27FC236}">
                <a16:creationId xmlns:a16="http://schemas.microsoft.com/office/drawing/2014/main" id="{E2167D18-EDB7-4FB8-807A-3DD51EE8656E}"/>
              </a:ext>
            </a:extLst>
          </p:cNvPr>
          <p:cNvSpPr/>
          <p:nvPr/>
        </p:nvSpPr>
        <p:spPr>
          <a:xfrm>
            <a:off x="1671920" y="5819667"/>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6" name="Google Shape;1320;p36">
            <a:extLst>
              <a:ext uri="{FF2B5EF4-FFF2-40B4-BE49-F238E27FC236}">
                <a16:creationId xmlns:a16="http://schemas.microsoft.com/office/drawing/2014/main" id="{20A91D87-E85F-4B71-AF19-AE9A6BC87E9B}"/>
              </a:ext>
            </a:extLst>
          </p:cNvPr>
          <p:cNvSpPr/>
          <p:nvPr/>
        </p:nvSpPr>
        <p:spPr>
          <a:xfrm>
            <a:off x="1643778" y="6097250"/>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7" name="Google Shape;1321;p36">
            <a:extLst>
              <a:ext uri="{FF2B5EF4-FFF2-40B4-BE49-F238E27FC236}">
                <a16:creationId xmlns:a16="http://schemas.microsoft.com/office/drawing/2014/main" id="{4C14D00C-C5BD-4FEB-A921-F64B2126E31D}"/>
              </a:ext>
            </a:extLst>
          </p:cNvPr>
          <p:cNvSpPr/>
          <p:nvPr/>
        </p:nvSpPr>
        <p:spPr>
          <a:xfrm>
            <a:off x="1655775" y="6107205"/>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8" name="Google Shape;1322;p36">
            <a:extLst>
              <a:ext uri="{FF2B5EF4-FFF2-40B4-BE49-F238E27FC236}">
                <a16:creationId xmlns:a16="http://schemas.microsoft.com/office/drawing/2014/main" id="{50542A95-2EF6-491E-B518-BFD9C8221B69}"/>
              </a:ext>
            </a:extLst>
          </p:cNvPr>
          <p:cNvSpPr/>
          <p:nvPr/>
        </p:nvSpPr>
        <p:spPr>
          <a:xfrm>
            <a:off x="1251269" y="4520899"/>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9" name="Google Shape;1323;p36">
            <a:extLst>
              <a:ext uri="{FF2B5EF4-FFF2-40B4-BE49-F238E27FC236}">
                <a16:creationId xmlns:a16="http://schemas.microsoft.com/office/drawing/2014/main" id="{DA9A660F-55B7-4B51-90BB-E9E5E6BCA5D5}"/>
              </a:ext>
            </a:extLst>
          </p:cNvPr>
          <p:cNvSpPr/>
          <p:nvPr/>
        </p:nvSpPr>
        <p:spPr>
          <a:xfrm>
            <a:off x="1190966" y="4538000"/>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0" name="Google Shape;1324;p36">
            <a:extLst>
              <a:ext uri="{FF2B5EF4-FFF2-40B4-BE49-F238E27FC236}">
                <a16:creationId xmlns:a16="http://schemas.microsoft.com/office/drawing/2014/main" id="{B7156CB1-3209-46DD-ADF0-607D525EBCA1}"/>
              </a:ext>
            </a:extLst>
          </p:cNvPr>
          <p:cNvSpPr/>
          <p:nvPr/>
        </p:nvSpPr>
        <p:spPr>
          <a:xfrm>
            <a:off x="1156763" y="4575330"/>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1" name="Google Shape;1325;p36">
            <a:extLst>
              <a:ext uri="{FF2B5EF4-FFF2-40B4-BE49-F238E27FC236}">
                <a16:creationId xmlns:a16="http://schemas.microsoft.com/office/drawing/2014/main" id="{EA3FE12D-624B-40D5-8CB1-87FEB3DABC43}"/>
              </a:ext>
            </a:extLst>
          </p:cNvPr>
          <p:cNvSpPr/>
          <p:nvPr/>
        </p:nvSpPr>
        <p:spPr>
          <a:xfrm>
            <a:off x="1152870" y="4637611"/>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2" name="Google Shape;1326;p36">
            <a:extLst>
              <a:ext uri="{FF2B5EF4-FFF2-40B4-BE49-F238E27FC236}">
                <a16:creationId xmlns:a16="http://schemas.microsoft.com/office/drawing/2014/main" id="{7761151F-6511-4070-8091-C678A906E01D}"/>
              </a:ext>
            </a:extLst>
          </p:cNvPr>
          <p:cNvSpPr/>
          <p:nvPr/>
        </p:nvSpPr>
        <p:spPr>
          <a:xfrm>
            <a:off x="1282218" y="4563015"/>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3" name="Google Shape;1327;p36">
            <a:extLst>
              <a:ext uri="{FF2B5EF4-FFF2-40B4-BE49-F238E27FC236}">
                <a16:creationId xmlns:a16="http://schemas.microsoft.com/office/drawing/2014/main" id="{A3AD29CB-EC78-4929-8FB0-70CB4C7FE501}"/>
              </a:ext>
            </a:extLst>
          </p:cNvPr>
          <p:cNvSpPr/>
          <p:nvPr/>
        </p:nvSpPr>
        <p:spPr>
          <a:xfrm>
            <a:off x="1197284" y="4588731"/>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4" name="Google Shape;1328;p36">
            <a:extLst>
              <a:ext uri="{FF2B5EF4-FFF2-40B4-BE49-F238E27FC236}">
                <a16:creationId xmlns:a16="http://schemas.microsoft.com/office/drawing/2014/main" id="{AC226D81-0CC1-419F-AFF2-CE47092DEF49}"/>
              </a:ext>
            </a:extLst>
          </p:cNvPr>
          <p:cNvSpPr/>
          <p:nvPr/>
        </p:nvSpPr>
        <p:spPr>
          <a:xfrm>
            <a:off x="1264350" y="4667156"/>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5" name="Google Shape;1329;p36">
            <a:extLst>
              <a:ext uri="{FF2B5EF4-FFF2-40B4-BE49-F238E27FC236}">
                <a16:creationId xmlns:a16="http://schemas.microsoft.com/office/drawing/2014/main" id="{EDE63E0F-B349-45D7-B1C0-984DE1888E03}"/>
              </a:ext>
            </a:extLst>
          </p:cNvPr>
          <p:cNvSpPr/>
          <p:nvPr/>
        </p:nvSpPr>
        <p:spPr>
          <a:xfrm>
            <a:off x="1259756" y="3785846"/>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rgbClr val="FF9C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6" name="Google Shape;1330;p36">
            <a:extLst>
              <a:ext uri="{FF2B5EF4-FFF2-40B4-BE49-F238E27FC236}">
                <a16:creationId xmlns:a16="http://schemas.microsoft.com/office/drawing/2014/main" id="{903DF795-5285-4770-AD8D-BECE084BD882}"/>
              </a:ext>
            </a:extLst>
          </p:cNvPr>
          <p:cNvSpPr/>
          <p:nvPr/>
        </p:nvSpPr>
        <p:spPr>
          <a:xfrm>
            <a:off x="1397016" y="4952652"/>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rgbClr val="DB83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7" name="Google Shape;1331;p36">
            <a:extLst>
              <a:ext uri="{FF2B5EF4-FFF2-40B4-BE49-F238E27FC236}">
                <a16:creationId xmlns:a16="http://schemas.microsoft.com/office/drawing/2014/main" id="{189C62CA-8A2C-4E0A-8CBE-85814DB52CDD}"/>
              </a:ext>
            </a:extLst>
          </p:cNvPr>
          <p:cNvSpPr/>
          <p:nvPr/>
        </p:nvSpPr>
        <p:spPr>
          <a:xfrm>
            <a:off x="2339141" y="3769957"/>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rgbClr val="DB83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8" name="Google Shape;1332;p36">
            <a:extLst>
              <a:ext uri="{FF2B5EF4-FFF2-40B4-BE49-F238E27FC236}">
                <a16:creationId xmlns:a16="http://schemas.microsoft.com/office/drawing/2014/main" id="{F9A33D0E-E39F-44AE-8745-CDC5E271EBBB}"/>
              </a:ext>
            </a:extLst>
          </p:cNvPr>
          <p:cNvSpPr/>
          <p:nvPr/>
        </p:nvSpPr>
        <p:spPr>
          <a:xfrm>
            <a:off x="1222107" y="4692426"/>
            <a:ext cx="642464" cy="325444"/>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rgbClr val="DB83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9" name="Google Shape;1333;p36">
            <a:extLst>
              <a:ext uri="{FF2B5EF4-FFF2-40B4-BE49-F238E27FC236}">
                <a16:creationId xmlns:a16="http://schemas.microsoft.com/office/drawing/2014/main" id="{9974F5CF-1C97-4E75-B574-40C5F3BFDC5C}"/>
              </a:ext>
            </a:extLst>
          </p:cNvPr>
          <p:cNvSpPr/>
          <p:nvPr/>
        </p:nvSpPr>
        <p:spPr>
          <a:xfrm>
            <a:off x="1788058" y="4512858"/>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0" name="Google Shape;1334;p36">
            <a:extLst>
              <a:ext uri="{FF2B5EF4-FFF2-40B4-BE49-F238E27FC236}">
                <a16:creationId xmlns:a16="http://schemas.microsoft.com/office/drawing/2014/main" id="{6E7461C3-E691-469A-8AE2-DBCE266B705B}"/>
              </a:ext>
            </a:extLst>
          </p:cNvPr>
          <p:cNvSpPr/>
          <p:nvPr/>
        </p:nvSpPr>
        <p:spPr>
          <a:xfrm>
            <a:off x="2192309" y="3785846"/>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rgbClr val="FA91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1" name="Google Shape;1335;p36">
            <a:extLst>
              <a:ext uri="{FF2B5EF4-FFF2-40B4-BE49-F238E27FC236}">
                <a16:creationId xmlns:a16="http://schemas.microsoft.com/office/drawing/2014/main" id="{9E1F8C40-5BD2-473A-9C8F-BC94B6EC5C00}"/>
              </a:ext>
            </a:extLst>
          </p:cNvPr>
          <p:cNvSpPr/>
          <p:nvPr/>
        </p:nvSpPr>
        <p:spPr>
          <a:xfrm>
            <a:off x="2339141" y="3829813"/>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D67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2" name="Google Shape;1336;p36">
            <a:extLst>
              <a:ext uri="{FF2B5EF4-FFF2-40B4-BE49-F238E27FC236}">
                <a16:creationId xmlns:a16="http://schemas.microsoft.com/office/drawing/2014/main" id="{4782348D-AE39-4BA7-A930-E5C670D0AF5D}"/>
              </a:ext>
            </a:extLst>
          </p:cNvPr>
          <p:cNvSpPr/>
          <p:nvPr/>
        </p:nvSpPr>
        <p:spPr>
          <a:xfrm>
            <a:off x="1991683" y="5008104"/>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3" name="Google Shape;1337;p36">
            <a:extLst>
              <a:ext uri="{FF2B5EF4-FFF2-40B4-BE49-F238E27FC236}">
                <a16:creationId xmlns:a16="http://schemas.microsoft.com/office/drawing/2014/main" id="{5FBC6D13-92FB-4981-B092-96300591D895}"/>
              </a:ext>
            </a:extLst>
          </p:cNvPr>
          <p:cNvSpPr/>
          <p:nvPr/>
        </p:nvSpPr>
        <p:spPr>
          <a:xfrm>
            <a:off x="1741794" y="5497480"/>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rgbClr val="FF9C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94" name="Google Shape;1338;p36">
            <a:extLst>
              <a:ext uri="{FF2B5EF4-FFF2-40B4-BE49-F238E27FC236}">
                <a16:creationId xmlns:a16="http://schemas.microsoft.com/office/drawing/2014/main" id="{AE6A93FF-0AFC-443C-86E5-0E4887CD786A}"/>
              </a:ext>
            </a:extLst>
          </p:cNvPr>
          <p:cNvSpPr/>
          <p:nvPr/>
        </p:nvSpPr>
        <p:spPr>
          <a:xfrm>
            <a:off x="2606196" y="3651968"/>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5" name="Google Shape;1339;p36">
            <a:extLst>
              <a:ext uri="{FF2B5EF4-FFF2-40B4-BE49-F238E27FC236}">
                <a16:creationId xmlns:a16="http://schemas.microsoft.com/office/drawing/2014/main" id="{C093C3F2-C2D8-49A1-A42D-3F17AA834456}"/>
              </a:ext>
            </a:extLst>
          </p:cNvPr>
          <p:cNvSpPr/>
          <p:nvPr/>
        </p:nvSpPr>
        <p:spPr>
          <a:xfrm>
            <a:off x="2632359" y="3663901"/>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6" name="Google Shape;1340;p36">
            <a:extLst>
              <a:ext uri="{FF2B5EF4-FFF2-40B4-BE49-F238E27FC236}">
                <a16:creationId xmlns:a16="http://schemas.microsoft.com/office/drawing/2014/main" id="{95129127-0A0C-4088-AD65-6DEBE4A860F3}"/>
              </a:ext>
            </a:extLst>
          </p:cNvPr>
          <p:cNvSpPr/>
          <p:nvPr/>
        </p:nvSpPr>
        <p:spPr>
          <a:xfrm>
            <a:off x="2653863" y="3698168"/>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7" name="Google Shape;1341;p36">
            <a:extLst>
              <a:ext uri="{FF2B5EF4-FFF2-40B4-BE49-F238E27FC236}">
                <a16:creationId xmlns:a16="http://schemas.microsoft.com/office/drawing/2014/main" id="{003E4CFE-ADE6-4563-B846-CE6939ED4D06}"/>
              </a:ext>
            </a:extLst>
          </p:cNvPr>
          <p:cNvSpPr/>
          <p:nvPr/>
        </p:nvSpPr>
        <p:spPr>
          <a:xfrm>
            <a:off x="2643845" y="3760002"/>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8" name="Google Shape;1342;p36">
            <a:extLst>
              <a:ext uri="{FF2B5EF4-FFF2-40B4-BE49-F238E27FC236}">
                <a16:creationId xmlns:a16="http://schemas.microsoft.com/office/drawing/2014/main" id="{A9F055F1-13E7-4481-9AD2-5EB445CA7165}"/>
              </a:ext>
            </a:extLst>
          </p:cNvPr>
          <p:cNvSpPr/>
          <p:nvPr/>
        </p:nvSpPr>
        <p:spPr>
          <a:xfrm>
            <a:off x="2534343" y="3700466"/>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9" name="Google Shape;1343;p36">
            <a:extLst>
              <a:ext uri="{FF2B5EF4-FFF2-40B4-BE49-F238E27FC236}">
                <a16:creationId xmlns:a16="http://schemas.microsoft.com/office/drawing/2014/main" id="{F90A3531-7F74-43DF-ABE2-0098BB318B13}"/>
              </a:ext>
            </a:extLst>
          </p:cNvPr>
          <p:cNvSpPr/>
          <p:nvPr/>
        </p:nvSpPr>
        <p:spPr>
          <a:xfrm>
            <a:off x="2561782" y="3720311"/>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Google Shape;1344;p36">
            <a:extLst>
              <a:ext uri="{FF2B5EF4-FFF2-40B4-BE49-F238E27FC236}">
                <a16:creationId xmlns:a16="http://schemas.microsoft.com/office/drawing/2014/main" id="{38F67583-B46B-494B-9922-0AB1D53F6D52}"/>
              </a:ext>
            </a:extLst>
          </p:cNvPr>
          <p:cNvSpPr/>
          <p:nvPr/>
        </p:nvSpPr>
        <p:spPr>
          <a:xfrm>
            <a:off x="1486098" y="3595175"/>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1" name="Google Shape;1345;p36">
            <a:extLst>
              <a:ext uri="{FF2B5EF4-FFF2-40B4-BE49-F238E27FC236}">
                <a16:creationId xmlns:a16="http://schemas.microsoft.com/office/drawing/2014/main" id="{AD23C249-34F4-4B45-A0C2-1C3B3B597A19}"/>
              </a:ext>
            </a:extLst>
          </p:cNvPr>
          <p:cNvSpPr/>
          <p:nvPr/>
        </p:nvSpPr>
        <p:spPr>
          <a:xfrm>
            <a:off x="1977581" y="4445345"/>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rgbClr val="EA9A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2" name="Google Shape;1346;p36">
            <a:extLst>
              <a:ext uri="{FF2B5EF4-FFF2-40B4-BE49-F238E27FC236}">
                <a16:creationId xmlns:a16="http://schemas.microsoft.com/office/drawing/2014/main" id="{B58778C6-7329-4A45-B236-3C2BEC34626A}"/>
              </a:ext>
            </a:extLst>
          </p:cNvPr>
          <p:cNvSpPr/>
          <p:nvPr/>
        </p:nvSpPr>
        <p:spPr>
          <a:xfrm>
            <a:off x="2082935" y="3641567"/>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3" name="Google Shape;1347;p36">
            <a:extLst>
              <a:ext uri="{FF2B5EF4-FFF2-40B4-BE49-F238E27FC236}">
                <a16:creationId xmlns:a16="http://schemas.microsoft.com/office/drawing/2014/main" id="{9F9C90D4-FCBF-46EE-B184-459F5EAB930E}"/>
              </a:ext>
            </a:extLst>
          </p:cNvPr>
          <p:cNvSpPr/>
          <p:nvPr/>
        </p:nvSpPr>
        <p:spPr>
          <a:xfrm>
            <a:off x="1584178" y="4185055"/>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4" name="Google Shape;1348;p36">
            <a:extLst>
              <a:ext uri="{FF2B5EF4-FFF2-40B4-BE49-F238E27FC236}">
                <a16:creationId xmlns:a16="http://schemas.microsoft.com/office/drawing/2014/main" id="{56A8856C-B5AD-4E35-A015-77389A8C2FD3}"/>
              </a:ext>
            </a:extLst>
          </p:cNvPr>
          <p:cNvSpPr/>
          <p:nvPr/>
        </p:nvSpPr>
        <p:spPr>
          <a:xfrm>
            <a:off x="1875162" y="4026992"/>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rgbClr val="5645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5" name="Google Shape;1349;p36">
            <a:extLst>
              <a:ext uri="{FF2B5EF4-FFF2-40B4-BE49-F238E27FC236}">
                <a16:creationId xmlns:a16="http://schemas.microsoft.com/office/drawing/2014/main" id="{34C71F57-CD04-4335-AEC9-AC931EDF23A0}"/>
              </a:ext>
            </a:extLst>
          </p:cNvPr>
          <p:cNvSpPr/>
          <p:nvPr/>
        </p:nvSpPr>
        <p:spPr>
          <a:xfrm>
            <a:off x="2371366" y="3960053"/>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5645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6" name="Google Shape;1350;p36">
            <a:extLst>
              <a:ext uri="{FF2B5EF4-FFF2-40B4-BE49-F238E27FC236}">
                <a16:creationId xmlns:a16="http://schemas.microsoft.com/office/drawing/2014/main" id="{4A909BA5-5DC8-4BA4-B4DC-E1F1CACF4319}"/>
              </a:ext>
            </a:extLst>
          </p:cNvPr>
          <p:cNvSpPr/>
          <p:nvPr/>
        </p:nvSpPr>
        <p:spPr>
          <a:xfrm>
            <a:off x="2230405" y="4006253"/>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7" name="Google Shape;1351;p36">
            <a:extLst>
              <a:ext uri="{FF2B5EF4-FFF2-40B4-BE49-F238E27FC236}">
                <a16:creationId xmlns:a16="http://schemas.microsoft.com/office/drawing/2014/main" id="{E2872222-53E0-4238-93C8-417027664CD5}"/>
              </a:ext>
            </a:extLst>
          </p:cNvPr>
          <p:cNvSpPr/>
          <p:nvPr/>
        </p:nvSpPr>
        <p:spPr>
          <a:xfrm>
            <a:off x="2154404" y="4177908"/>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8" name="Google Shape;1352;p36">
            <a:extLst>
              <a:ext uri="{FF2B5EF4-FFF2-40B4-BE49-F238E27FC236}">
                <a16:creationId xmlns:a16="http://schemas.microsoft.com/office/drawing/2014/main" id="{4DCB4998-F9C7-4401-B464-E6D501FB703B}"/>
              </a:ext>
            </a:extLst>
          </p:cNvPr>
          <p:cNvSpPr/>
          <p:nvPr/>
        </p:nvSpPr>
        <p:spPr>
          <a:xfrm>
            <a:off x="2220833" y="4226469"/>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9" name="Google Shape;1353;p36">
            <a:extLst>
              <a:ext uri="{FF2B5EF4-FFF2-40B4-BE49-F238E27FC236}">
                <a16:creationId xmlns:a16="http://schemas.microsoft.com/office/drawing/2014/main" id="{421AECC4-FDA0-487C-9A6F-5D4CDA98EA15}"/>
              </a:ext>
            </a:extLst>
          </p:cNvPr>
          <p:cNvSpPr/>
          <p:nvPr/>
        </p:nvSpPr>
        <p:spPr>
          <a:xfrm>
            <a:off x="1352730" y="2388934"/>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0" name="Google Shape;1354;p36">
            <a:extLst>
              <a:ext uri="{FF2B5EF4-FFF2-40B4-BE49-F238E27FC236}">
                <a16:creationId xmlns:a16="http://schemas.microsoft.com/office/drawing/2014/main" id="{12299A5F-4AFC-494A-AFE9-4013E0CD53AE}"/>
              </a:ext>
            </a:extLst>
          </p:cNvPr>
          <p:cNvSpPr/>
          <p:nvPr/>
        </p:nvSpPr>
        <p:spPr>
          <a:xfrm>
            <a:off x="1379404" y="2577435"/>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rgbClr val="4F42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1" name="Google Shape;1355;p36">
            <a:extLst>
              <a:ext uri="{FF2B5EF4-FFF2-40B4-BE49-F238E27FC236}">
                <a16:creationId xmlns:a16="http://schemas.microsoft.com/office/drawing/2014/main" id="{0F7CB106-650D-4C61-B613-387F90E7B692}"/>
              </a:ext>
            </a:extLst>
          </p:cNvPr>
          <p:cNvSpPr/>
          <p:nvPr/>
        </p:nvSpPr>
        <p:spPr>
          <a:xfrm>
            <a:off x="1631973" y="3436602"/>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rgbClr val="FA91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2" name="Google Shape;1356;p36">
            <a:extLst>
              <a:ext uri="{FF2B5EF4-FFF2-40B4-BE49-F238E27FC236}">
                <a16:creationId xmlns:a16="http://schemas.microsoft.com/office/drawing/2014/main" id="{A476C81B-3E2A-4D22-8993-39741A680A9B}"/>
              </a:ext>
            </a:extLst>
          </p:cNvPr>
          <p:cNvSpPr/>
          <p:nvPr/>
        </p:nvSpPr>
        <p:spPr>
          <a:xfrm>
            <a:off x="1579392" y="3440750"/>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3" name="Google Shape;1357;p36">
            <a:extLst>
              <a:ext uri="{FF2B5EF4-FFF2-40B4-BE49-F238E27FC236}">
                <a16:creationId xmlns:a16="http://schemas.microsoft.com/office/drawing/2014/main" id="{4700621D-B703-4CEC-9907-3D6AC60AC475}"/>
              </a:ext>
            </a:extLst>
          </p:cNvPr>
          <p:cNvSpPr/>
          <p:nvPr/>
        </p:nvSpPr>
        <p:spPr>
          <a:xfrm>
            <a:off x="1486098" y="4731989"/>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rgbClr val="307A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4" name="Google Shape;1358;p36">
            <a:extLst>
              <a:ext uri="{FF2B5EF4-FFF2-40B4-BE49-F238E27FC236}">
                <a16:creationId xmlns:a16="http://schemas.microsoft.com/office/drawing/2014/main" id="{8C5FB471-ACC6-4075-83A7-B8ECA7912AEC}"/>
              </a:ext>
            </a:extLst>
          </p:cNvPr>
          <p:cNvSpPr/>
          <p:nvPr/>
        </p:nvSpPr>
        <p:spPr>
          <a:xfrm>
            <a:off x="1673260" y="5259907"/>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rgbClr val="EA8B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5" name="Google Shape;1359;p36">
            <a:extLst>
              <a:ext uri="{FF2B5EF4-FFF2-40B4-BE49-F238E27FC236}">
                <a16:creationId xmlns:a16="http://schemas.microsoft.com/office/drawing/2014/main" id="{B5313038-2CB0-4855-AC83-0AB3EC8FF0C0}"/>
              </a:ext>
            </a:extLst>
          </p:cNvPr>
          <p:cNvSpPr/>
          <p:nvPr/>
        </p:nvSpPr>
        <p:spPr>
          <a:xfrm>
            <a:off x="1850785" y="4111097"/>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6" name="Google Shape;1360;p36">
            <a:extLst>
              <a:ext uri="{FF2B5EF4-FFF2-40B4-BE49-F238E27FC236}">
                <a16:creationId xmlns:a16="http://schemas.microsoft.com/office/drawing/2014/main" id="{55E3BC67-FD3C-4CC4-989E-6586733CF41E}"/>
              </a:ext>
            </a:extLst>
          </p:cNvPr>
          <p:cNvSpPr/>
          <p:nvPr/>
        </p:nvSpPr>
        <p:spPr>
          <a:xfrm>
            <a:off x="2332568" y="4042435"/>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C677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7" name="Google Shape;1361;p36">
            <a:extLst>
              <a:ext uri="{FF2B5EF4-FFF2-40B4-BE49-F238E27FC236}">
                <a16:creationId xmlns:a16="http://schemas.microsoft.com/office/drawing/2014/main" id="{1700530A-0A83-4C61-8C01-BA62E1EAB4C9}"/>
              </a:ext>
            </a:extLst>
          </p:cNvPr>
          <p:cNvSpPr/>
          <p:nvPr/>
        </p:nvSpPr>
        <p:spPr>
          <a:xfrm>
            <a:off x="2506648" y="3935932"/>
            <a:ext cx="100696" cy="169039"/>
          </a:xfrm>
          <a:custGeom>
            <a:avLst/>
            <a:gdLst/>
            <a:ahLst/>
            <a:cxnLst/>
            <a:rect l="l" t="t" r="r" b="b"/>
            <a:pathLst>
              <a:path w="1578" h="2649" extrusionOk="0">
                <a:moveTo>
                  <a:pt x="0" y="0"/>
                </a:moveTo>
                <a:lnTo>
                  <a:pt x="0" y="2649"/>
                </a:lnTo>
                <a:lnTo>
                  <a:pt x="1577" y="2649"/>
                </a:lnTo>
                <a:lnTo>
                  <a:pt x="1577" y="0"/>
                </a:lnTo>
                <a:close/>
              </a:path>
            </a:pathLst>
          </a:custGeom>
          <a:solidFill>
            <a:srgbClr val="FA91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8" name="Google Shape;1362;p36">
            <a:extLst>
              <a:ext uri="{FF2B5EF4-FFF2-40B4-BE49-F238E27FC236}">
                <a16:creationId xmlns:a16="http://schemas.microsoft.com/office/drawing/2014/main" id="{A758F4B6-6292-437A-950D-F681AC242816}"/>
              </a:ext>
            </a:extLst>
          </p:cNvPr>
          <p:cNvSpPr/>
          <p:nvPr/>
        </p:nvSpPr>
        <p:spPr>
          <a:xfrm>
            <a:off x="2500331" y="3998851"/>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rgbClr val="5E67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9" name="Google Shape;1363;p36">
            <a:extLst>
              <a:ext uri="{FF2B5EF4-FFF2-40B4-BE49-F238E27FC236}">
                <a16:creationId xmlns:a16="http://schemas.microsoft.com/office/drawing/2014/main" id="{F63EFA0B-2520-45C8-8F73-6617E4A6AD6B}"/>
              </a:ext>
            </a:extLst>
          </p:cNvPr>
          <p:cNvSpPr/>
          <p:nvPr/>
        </p:nvSpPr>
        <p:spPr>
          <a:xfrm>
            <a:off x="2305321" y="3877544"/>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0" name="Google Shape;1364;p36">
            <a:extLst>
              <a:ext uri="{FF2B5EF4-FFF2-40B4-BE49-F238E27FC236}">
                <a16:creationId xmlns:a16="http://schemas.microsoft.com/office/drawing/2014/main" id="{9558C229-10A8-4509-97A9-5814966BB42B}"/>
              </a:ext>
            </a:extLst>
          </p:cNvPr>
          <p:cNvSpPr/>
          <p:nvPr/>
        </p:nvSpPr>
        <p:spPr>
          <a:xfrm>
            <a:off x="2452599" y="3877289"/>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 name="Google Shape;1365;p36">
            <a:extLst>
              <a:ext uri="{FF2B5EF4-FFF2-40B4-BE49-F238E27FC236}">
                <a16:creationId xmlns:a16="http://schemas.microsoft.com/office/drawing/2014/main" id="{4FC38763-1C54-4D4C-B268-49078311AB3B}"/>
              </a:ext>
            </a:extLst>
          </p:cNvPr>
          <p:cNvSpPr/>
          <p:nvPr/>
        </p:nvSpPr>
        <p:spPr>
          <a:xfrm>
            <a:off x="2503394" y="4011039"/>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 name="Google Shape;1366;p36">
            <a:extLst>
              <a:ext uri="{FF2B5EF4-FFF2-40B4-BE49-F238E27FC236}">
                <a16:creationId xmlns:a16="http://schemas.microsoft.com/office/drawing/2014/main" id="{0A2BAB51-F7C5-43D8-9CA3-8EF27230505D}"/>
              </a:ext>
            </a:extLst>
          </p:cNvPr>
          <p:cNvSpPr/>
          <p:nvPr/>
        </p:nvSpPr>
        <p:spPr>
          <a:xfrm>
            <a:off x="2371366" y="3960053"/>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463E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 name="Google Shape;1367;p36">
            <a:extLst>
              <a:ext uri="{FF2B5EF4-FFF2-40B4-BE49-F238E27FC236}">
                <a16:creationId xmlns:a16="http://schemas.microsoft.com/office/drawing/2014/main" id="{00786D60-57B7-4EC7-81DC-22BBF25A525C}"/>
              </a:ext>
            </a:extLst>
          </p:cNvPr>
          <p:cNvSpPr/>
          <p:nvPr/>
        </p:nvSpPr>
        <p:spPr>
          <a:xfrm>
            <a:off x="2453939" y="3869695"/>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rgbClr val="4E4A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 name="Google Shape;1368;p36">
            <a:extLst>
              <a:ext uri="{FF2B5EF4-FFF2-40B4-BE49-F238E27FC236}">
                <a16:creationId xmlns:a16="http://schemas.microsoft.com/office/drawing/2014/main" id="{A27EFBE4-1B99-4F1D-B0CF-C4F173DA919C}"/>
              </a:ext>
            </a:extLst>
          </p:cNvPr>
          <p:cNvSpPr/>
          <p:nvPr/>
        </p:nvSpPr>
        <p:spPr>
          <a:xfrm>
            <a:off x="2347820" y="4042435"/>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A16A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 name="Google Shape;1369;p36">
            <a:extLst>
              <a:ext uri="{FF2B5EF4-FFF2-40B4-BE49-F238E27FC236}">
                <a16:creationId xmlns:a16="http://schemas.microsoft.com/office/drawing/2014/main" id="{72708427-495F-47FA-B057-908351E275A2}"/>
              </a:ext>
            </a:extLst>
          </p:cNvPr>
          <p:cNvSpPr/>
          <p:nvPr/>
        </p:nvSpPr>
        <p:spPr>
          <a:xfrm>
            <a:off x="1796098" y="3941548"/>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6" name="Google Shape;1370;p36">
            <a:extLst>
              <a:ext uri="{FF2B5EF4-FFF2-40B4-BE49-F238E27FC236}">
                <a16:creationId xmlns:a16="http://schemas.microsoft.com/office/drawing/2014/main" id="{CF8A238E-DE52-4F07-B7A3-B7BAA0814A06}"/>
              </a:ext>
            </a:extLst>
          </p:cNvPr>
          <p:cNvSpPr/>
          <p:nvPr/>
        </p:nvSpPr>
        <p:spPr>
          <a:xfrm>
            <a:off x="1875162" y="4026929"/>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rgbClr val="463E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7" name="Google Shape;1371;p36">
            <a:extLst>
              <a:ext uri="{FF2B5EF4-FFF2-40B4-BE49-F238E27FC236}">
                <a16:creationId xmlns:a16="http://schemas.microsoft.com/office/drawing/2014/main" id="{BB75C51C-9592-4FC9-9448-B2B3FC806F3E}"/>
              </a:ext>
            </a:extLst>
          </p:cNvPr>
          <p:cNvSpPr/>
          <p:nvPr/>
        </p:nvSpPr>
        <p:spPr>
          <a:xfrm>
            <a:off x="2169209" y="4013209"/>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8" name="Google Shape;1372;p36">
            <a:extLst>
              <a:ext uri="{FF2B5EF4-FFF2-40B4-BE49-F238E27FC236}">
                <a16:creationId xmlns:a16="http://schemas.microsoft.com/office/drawing/2014/main" id="{21BF4728-50E6-4B5E-BA87-A2D7C61166B2}"/>
              </a:ext>
            </a:extLst>
          </p:cNvPr>
          <p:cNvSpPr/>
          <p:nvPr/>
        </p:nvSpPr>
        <p:spPr>
          <a:xfrm>
            <a:off x="1850785" y="4111033"/>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A16A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9" name="Google Shape;1373;p36">
            <a:extLst>
              <a:ext uri="{FF2B5EF4-FFF2-40B4-BE49-F238E27FC236}">
                <a16:creationId xmlns:a16="http://schemas.microsoft.com/office/drawing/2014/main" id="{34B8D57D-2A65-4625-895D-430320F24AC9}"/>
              </a:ext>
            </a:extLst>
          </p:cNvPr>
          <p:cNvSpPr/>
          <p:nvPr/>
        </p:nvSpPr>
        <p:spPr>
          <a:xfrm>
            <a:off x="1672558" y="3880288"/>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rgbClr val="3F3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0" name="Google Shape;1374;p36">
            <a:extLst>
              <a:ext uri="{FF2B5EF4-FFF2-40B4-BE49-F238E27FC236}">
                <a16:creationId xmlns:a16="http://schemas.microsoft.com/office/drawing/2014/main" id="{4606938D-33F5-4614-AFA1-99A4C34E79F0}"/>
              </a:ext>
            </a:extLst>
          </p:cNvPr>
          <p:cNvSpPr/>
          <p:nvPr/>
        </p:nvSpPr>
        <p:spPr>
          <a:xfrm>
            <a:off x="1713780" y="4006445"/>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1" name="Google Shape;1375;p36">
            <a:extLst>
              <a:ext uri="{FF2B5EF4-FFF2-40B4-BE49-F238E27FC236}">
                <a16:creationId xmlns:a16="http://schemas.microsoft.com/office/drawing/2014/main" id="{8424C095-E44E-40E0-AA54-3C392540A73E}"/>
              </a:ext>
            </a:extLst>
          </p:cNvPr>
          <p:cNvSpPr/>
          <p:nvPr/>
        </p:nvSpPr>
        <p:spPr>
          <a:xfrm>
            <a:off x="1795652" y="4013209"/>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rgbClr val="3F3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2" name="Google Shape;1376;p36">
            <a:extLst>
              <a:ext uri="{FF2B5EF4-FFF2-40B4-BE49-F238E27FC236}">
                <a16:creationId xmlns:a16="http://schemas.microsoft.com/office/drawing/2014/main" id="{DA340105-24CB-42AB-A6E4-B4C67A7E73C6}"/>
              </a:ext>
            </a:extLst>
          </p:cNvPr>
          <p:cNvSpPr/>
          <p:nvPr/>
        </p:nvSpPr>
        <p:spPr>
          <a:xfrm>
            <a:off x="2275137" y="3802437"/>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rgbClr val="3F3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3" name="Google Shape;1377;p36">
            <a:extLst>
              <a:ext uri="{FF2B5EF4-FFF2-40B4-BE49-F238E27FC236}">
                <a16:creationId xmlns:a16="http://schemas.microsoft.com/office/drawing/2014/main" id="{C47691FE-F5EF-4794-A4EF-402F2D7B306C}"/>
              </a:ext>
            </a:extLst>
          </p:cNvPr>
          <p:cNvSpPr/>
          <p:nvPr/>
        </p:nvSpPr>
        <p:spPr>
          <a:xfrm>
            <a:off x="2304300" y="3956352"/>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rgbClr val="3F3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4" name="Google Shape;1378;p36">
            <a:extLst>
              <a:ext uri="{FF2B5EF4-FFF2-40B4-BE49-F238E27FC236}">
                <a16:creationId xmlns:a16="http://schemas.microsoft.com/office/drawing/2014/main" id="{F6EC0087-802E-488F-B1FA-CAE18DECE1FA}"/>
              </a:ext>
            </a:extLst>
          </p:cNvPr>
          <p:cNvSpPr/>
          <p:nvPr/>
        </p:nvSpPr>
        <p:spPr>
          <a:xfrm>
            <a:off x="2175143" y="3935294"/>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rgbClr val="3F3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5" name="Google Shape;1379;p36">
            <a:extLst>
              <a:ext uri="{FF2B5EF4-FFF2-40B4-BE49-F238E27FC236}">
                <a16:creationId xmlns:a16="http://schemas.microsoft.com/office/drawing/2014/main" id="{57F9E5CF-A7D4-47CF-B0E9-333A2EA52704}"/>
              </a:ext>
            </a:extLst>
          </p:cNvPr>
          <p:cNvSpPr/>
          <p:nvPr/>
        </p:nvSpPr>
        <p:spPr>
          <a:xfrm>
            <a:off x="2576587" y="3837406"/>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6" name="Google Shape;1380;p36">
            <a:extLst>
              <a:ext uri="{FF2B5EF4-FFF2-40B4-BE49-F238E27FC236}">
                <a16:creationId xmlns:a16="http://schemas.microsoft.com/office/drawing/2014/main" id="{92F0F2A8-42D2-43A1-B10A-252C76BD5924}"/>
              </a:ext>
            </a:extLst>
          </p:cNvPr>
          <p:cNvSpPr/>
          <p:nvPr/>
        </p:nvSpPr>
        <p:spPr>
          <a:xfrm>
            <a:off x="1647543" y="6298067"/>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37" name="Google Shape;1381;p36">
            <a:extLst>
              <a:ext uri="{FF2B5EF4-FFF2-40B4-BE49-F238E27FC236}">
                <a16:creationId xmlns:a16="http://schemas.microsoft.com/office/drawing/2014/main" id="{E7B3BBC4-58B6-421F-840D-8DF766062043}"/>
              </a:ext>
            </a:extLst>
          </p:cNvPr>
          <p:cNvSpPr/>
          <p:nvPr/>
        </p:nvSpPr>
        <p:spPr>
          <a:xfrm>
            <a:off x="1776699" y="6320912"/>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rgbClr val="2E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38" name="Google Shape;1382;p36">
            <a:extLst>
              <a:ext uri="{FF2B5EF4-FFF2-40B4-BE49-F238E27FC236}">
                <a16:creationId xmlns:a16="http://schemas.microsoft.com/office/drawing/2014/main" id="{BDA82A52-CB88-4521-A2E7-561DCEFE2138}"/>
              </a:ext>
            </a:extLst>
          </p:cNvPr>
          <p:cNvSpPr/>
          <p:nvPr/>
        </p:nvSpPr>
        <p:spPr>
          <a:xfrm>
            <a:off x="1071573" y="4079893"/>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9" name="Google Shape;1383;p36">
            <a:extLst>
              <a:ext uri="{FF2B5EF4-FFF2-40B4-BE49-F238E27FC236}">
                <a16:creationId xmlns:a16="http://schemas.microsoft.com/office/drawing/2014/main" id="{2D6392CE-D3FE-4CA5-A122-274BB87FA97E}"/>
              </a:ext>
            </a:extLst>
          </p:cNvPr>
          <p:cNvSpPr/>
          <p:nvPr/>
        </p:nvSpPr>
        <p:spPr>
          <a:xfrm>
            <a:off x="1696743" y="6182823"/>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0" name="Google Shape;1384;p36">
            <a:extLst>
              <a:ext uri="{FF2B5EF4-FFF2-40B4-BE49-F238E27FC236}">
                <a16:creationId xmlns:a16="http://schemas.microsoft.com/office/drawing/2014/main" id="{7AD584CD-101D-4310-92BD-5811629D1DDA}"/>
              </a:ext>
            </a:extLst>
          </p:cNvPr>
          <p:cNvSpPr/>
          <p:nvPr/>
        </p:nvSpPr>
        <p:spPr>
          <a:xfrm>
            <a:off x="1740263" y="6279051"/>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1" name="Google Shape;1385;p36">
            <a:extLst>
              <a:ext uri="{FF2B5EF4-FFF2-40B4-BE49-F238E27FC236}">
                <a16:creationId xmlns:a16="http://schemas.microsoft.com/office/drawing/2014/main" id="{2614DA58-D105-4CB0-951B-AA9BACEBC65B}"/>
              </a:ext>
            </a:extLst>
          </p:cNvPr>
          <p:cNvSpPr/>
          <p:nvPr/>
        </p:nvSpPr>
        <p:spPr>
          <a:xfrm>
            <a:off x="1749643" y="6234447"/>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2" name="Google Shape;1386;p36">
            <a:extLst>
              <a:ext uri="{FF2B5EF4-FFF2-40B4-BE49-F238E27FC236}">
                <a16:creationId xmlns:a16="http://schemas.microsoft.com/office/drawing/2014/main" id="{7247F527-3B61-4799-89DB-3B7E1CDFC0D0}"/>
              </a:ext>
            </a:extLst>
          </p:cNvPr>
          <p:cNvSpPr/>
          <p:nvPr/>
        </p:nvSpPr>
        <p:spPr>
          <a:xfrm>
            <a:off x="1705038" y="6221110"/>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3" name="Google Shape;1387;p36">
            <a:extLst>
              <a:ext uri="{FF2B5EF4-FFF2-40B4-BE49-F238E27FC236}">
                <a16:creationId xmlns:a16="http://schemas.microsoft.com/office/drawing/2014/main" id="{A8ADB673-683A-4FB1-8724-A33DB915371C}"/>
              </a:ext>
            </a:extLst>
          </p:cNvPr>
          <p:cNvSpPr/>
          <p:nvPr/>
        </p:nvSpPr>
        <p:spPr>
          <a:xfrm>
            <a:off x="1757747" y="6193926"/>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4" name="Google Shape;1388;p36">
            <a:extLst>
              <a:ext uri="{FF2B5EF4-FFF2-40B4-BE49-F238E27FC236}">
                <a16:creationId xmlns:a16="http://schemas.microsoft.com/office/drawing/2014/main" id="{E312BCA9-B547-4AF1-BE7E-6DB7FA438150}"/>
              </a:ext>
            </a:extLst>
          </p:cNvPr>
          <p:cNvSpPr/>
          <p:nvPr/>
        </p:nvSpPr>
        <p:spPr>
          <a:xfrm>
            <a:off x="1804777" y="6217919"/>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5" name="Google Shape;1389;p36">
            <a:extLst>
              <a:ext uri="{FF2B5EF4-FFF2-40B4-BE49-F238E27FC236}">
                <a16:creationId xmlns:a16="http://schemas.microsoft.com/office/drawing/2014/main" id="{5D4A5BF6-5F26-4D65-9CCF-F0A18A6F92E3}"/>
              </a:ext>
            </a:extLst>
          </p:cNvPr>
          <p:cNvSpPr/>
          <p:nvPr/>
        </p:nvSpPr>
        <p:spPr>
          <a:xfrm>
            <a:off x="2582394" y="6216579"/>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6" name="Google Shape;1390;p36">
            <a:extLst>
              <a:ext uri="{FF2B5EF4-FFF2-40B4-BE49-F238E27FC236}">
                <a16:creationId xmlns:a16="http://schemas.microsoft.com/office/drawing/2014/main" id="{67BA2F30-8432-42EE-AA65-53EAE7715B3F}"/>
              </a:ext>
            </a:extLst>
          </p:cNvPr>
          <p:cNvSpPr/>
          <p:nvPr/>
        </p:nvSpPr>
        <p:spPr>
          <a:xfrm>
            <a:off x="2625658" y="6312872"/>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7" name="Google Shape;1391;p36">
            <a:extLst>
              <a:ext uri="{FF2B5EF4-FFF2-40B4-BE49-F238E27FC236}">
                <a16:creationId xmlns:a16="http://schemas.microsoft.com/office/drawing/2014/main" id="{E5F19554-6E91-4D6A-B31F-B3DE91719613}"/>
              </a:ext>
            </a:extLst>
          </p:cNvPr>
          <p:cNvSpPr/>
          <p:nvPr/>
        </p:nvSpPr>
        <p:spPr>
          <a:xfrm>
            <a:off x="2635166" y="6268203"/>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8" name="Google Shape;1392;p36">
            <a:extLst>
              <a:ext uri="{FF2B5EF4-FFF2-40B4-BE49-F238E27FC236}">
                <a16:creationId xmlns:a16="http://schemas.microsoft.com/office/drawing/2014/main" id="{1F9A75BD-F35D-4DFB-A479-A146DE4F2DF1}"/>
              </a:ext>
            </a:extLst>
          </p:cNvPr>
          <p:cNvSpPr/>
          <p:nvPr/>
        </p:nvSpPr>
        <p:spPr>
          <a:xfrm>
            <a:off x="2590498" y="6254930"/>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49" name="Google Shape;1393;p36">
            <a:extLst>
              <a:ext uri="{FF2B5EF4-FFF2-40B4-BE49-F238E27FC236}">
                <a16:creationId xmlns:a16="http://schemas.microsoft.com/office/drawing/2014/main" id="{81AF9A49-944B-426C-A969-DE7FC226A0F1}"/>
              </a:ext>
            </a:extLst>
          </p:cNvPr>
          <p:cNvSpPr/>
          <p:nvPr/>
        </p:nvSpPr>
        <p:spPr>
          <a:xfrm>
            <a:off x="2643207" y="6227874"/>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50" name="Google Shape;1394;p36">
            <a:extLst>
              <a:ext uri="{FF2B5EF4-FFF2-40B4-BE49-F238E27FC236}">
                <a16:creationId xmlns:a16="http://schemas.microsoft.com/office/drawing/2014/main" id="{FF59DEE4-C607-4F3F-B55A-AD135735E672}"/>
              </a:ext>
            </a:extLst>
          </p:cNvPr>
          <p:cNvSpPr/>
          <p:nvPr/>
        </p:nvSpPr>
        <p:spPr>
          <a:xfrm>
            <a:off x="2690300" y="6251612"/>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51" name="Google Shape;1395;p36">
            <a:extLst>
              <a:ext uri="{FF2B5EF4-FFF2-40B4-BE49-F238E27FC236}">
                <a16:creationId xmlns:a16="http://schemas.microsoft.com/office/drawing/2014/main" id="{128DF491-302D-45CD-B14E-E43BEBFF69B5}"/>
              </a:ext>
            </a:extLst>
          </p:cNvPr>
          <p:cNvSpPr/>
          <p:nvPr/>
        </p:nvSpPr>
        <p:spPr>
          <a:xfrm>
            <a:off x="2114330" y="5865740"/>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2" name="Google Shape;1396;p36">
            <a:extLst>
              <a:ext uri="{FF2B5EF4-FFF2-40B4-BE49-F238E27FC236}">
                <a16:creationId xmlns:a16="http://schemas.microsoft.com/office/drawing/2014/main" id="{3B2B8B60-818E-4CBA-BA99-E40402007F0E}"/>
              </a:ext>
            </a:extLst>
          </p:cNvPr>
          <p:cNvSpPr/>
          <p:nvPr/>
        </p:nvSpPr>
        <p:spPr>
          <a:xfrm>
            <a:off x="2164551" y="5680621"/>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3" name="Google Shape;1397;p36">
            <a:extLst>
              <a:ext uri="{FF2B5EF4-FFF2-40B4-BE49-F238E27FC236}">
                <a16:creationId xmlns:a16="http://schemas.microsoft.com/office/drawing/2014/main" id="{04F2E4D8-B98E-467C-B8E9-827A717AA791}"/>
              </a:ext>
            </a:extLst>
          </p:cNvPr>
          <p:cNvSpPr/>
          <p:nvPr/>
        </p:nvSpPr>
        <p:spPr>
          <a:xfrm>
            <a:off x="1921553" y="5452939"/>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D2B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4" name="Google Shape;1398;p36">
            <a:extLst>
              <a:ext uri="{FF2B5EF4-FFF2-40B4-BE49-F238E27FC236}">
                <a16:creationId xmlns:a16="http://schemas.microsoft.com/office/drawing/2014/main" id="{6DB91989-0320-4923-9A3C-E3B0185F033D}"/>
              </a:ext>
            </a:extLst>
          </p:cNvPr>
          <p:cNvSpPr/>
          <p:nvPr/>
        </p:nvSpPr>
        <p:spPr>
          <a:xfrm>
            <a:off x="1750409" y="5339672"/>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D2B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5" name="Google Shape;1399;p36">
            <a:extLst>
              <a:ext uri="{FF2B5EF4-FFF2-40B4-BE49-F238E27FC236}">
                <a16:creationId xmlns:a16="http://schemas.microsoft.com/office/drawing/2014/main" id="{0DFD1D24-A098-4A5B-BB11-9A014261D8C3}"/>
              </a:ext>
            </a:extLst>
          </p:cNvPr>
          <p:cNvSpPr/>
          <p:nvPr/>
        </p:nvSpPr>
        <p:spPr>
          <a:xfrm>
            <a:off x="2409526" y="5153213"/>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80AF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6" name="Google Shape;1400;p36">
            <a:extLst>
              <a:ext uri="{FF2B5EF4-FFF2-40B4-BE49-F238E27FC236}">
                <a16:creationId xmlns:a16="http://schemas.microsoft.com/office/drawing/2014/main" id="{994BF296-D00F-492F-AD6E-2FFAA81C28B5}"/>
              </a:ext>
            </a:extLst>
          </p:cNvPr>
          <p:cNvSpPr/>
          <p:nvPr/>
        </p:nvSpPr>
        <p:spPr>
          <a:xfrm>
            <a:off x="1508369" y="4827325"/>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80AF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7" name="Google Shape;1401;p36">
            <a:extLst>
              <a:ext uri="{FF2B5EF4-FFF2-40B4-BE49-F238E27FC236}">
                <a16:creationId xmlns:a16="http://schemas.microsoft.com/office/drawing/2014/main" id="{07F3E624-7BA7-4DFD-B882-C5869263DA0D}"/>
              </a:ext>
            </a:extLst>
          </p:cNvPr>
          <p:cNvSpPr/>
          <p:nvPr/>
        </p:nvSpPr>
        <p:spPr>
          <a:xfrm>
            <a:off x="1791312" y="4507881"/>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rgbClr val="FA92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8" name="Google Shape;1402;p36">
            <a:extLst>
              <a:ext uri="{FF2B5EF4-FFF2-40B4-BE49-F238E27FC236}">
                <a16:creationId xmlns:a16="http://schemas.microsoft.com/office/drawing/2014/main" id="{4274EEF3-6BE2-4EF2-A627-186878C5DA2B}"/>
              </a:ext>
            </a:extLst>
          </p:cNvPr>
          <p:cNvSpPr/>
          <p:nvPr/>
        </p:nvSpPr>
        <p:spPr>
          <a:xfrm>
            <a:off x="2025631" y="5014996"/>
            <a:ext cx="151682" cy="155830"/>
          </a:xfrm>
          <a:custGeom>
            <a:avLst/>
            <a:gdLst/>
            <a:ahLst/>
            <a:cxnLst/>
            <a:rect l="l" t="t" r="r" b="b"/>
            <a:pathLst>
              <a:path w="2377" h="2442" extrusionOk="0">
                <a:moveTo>
                  <a:pt x="90" y="1"/>
                </a:moveTo>
                <a:cubicBezTo>
                  <a:pt x="131" y="79"/>
                  <a:pt x="161" y="138"/>
                  <a:pt x="179" y="179"/>
                </a:cubicBezTo>
                <a:cubicBezTo>
                  <a:pt x="120" y="192"/>
                  <a:pt x="59" y="206"/>
                  <a:pt x="1" y="223"/>
                </a:cubicBezTo>
                <a:cubicBezTo>
                  <a:pt x="851" y="1455"/>
                  <a:pt x="1445" y="2441"/>
                  <a:pt x="1445" y="2441"/>
                </a:cubicBezTo>
                <a:lnTo>
                  <a:pt x="2377" y="1957"/>
                </a:lnTo>
                <a:lnTo>
                  <a:pt x="2373" y="1923"/>
                </a:lnTo>
                <a:lnTo>
                  <a:pt x="1445" y="2404"/>
                </a:lnTo>
                <a:lnTo>
                  <a:pt x="179" y="141"/>
                </a:lnTo>
                <a:cubicBezTo>
                  <a:pt x="152" y="93"/>
                  <a:pt x="124" y="45"/>
                  <a:pt x="90" y="1"/>
                </a:cubicBezTo>
                <a:close/>
              </a:path>
            </a:pathLst>
          </a:custGeom>
          <a:solidFill>
            <a:srgbClr val="D77B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9" name="Google Shape;1403;p36">
            <a:extLst>
              <a:ext uri="{FF2B5EF4-FFF2-40B4-BE49-F238E27FC236}">
                <a16:creationId xmlns:a16="http://schemas.microsoft.com/office/drawing/2014/main" id="{D34CDEDA-F01C-455C-A099-D08D6621588D}"/>
              </a:ext>
            </a:extLst>
          </p:cNvPr>
          <p:cNvSpPr/>
          <p:nvPr/>
        </p:nvSpPr>
        <p:spPr>
          <a:xfrm>
            <a:off x="1794120" y="4517261"/>
            <a:ext cx="183014" cy="242296"/>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rgbClr val="D77B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0" name="Google Shape;1404;p36">
            <a:extLst>
              <a:ext uri="{FF2B5EF4-FFF2-40B4-BE49-F238E27FC236}">
                <a16:creationId xmlns:a16="http://schemas.microsoft.com/office/drawing/2014/main" id="{9355725C-49CC-49E4-83DA-3CB166355596}"/>
              </a:ext>
            </a:extLst>
          </p:cNvPr>
          <p:cNvSpPr/>
          <p:nvPr/>
        </p:nvSpPr>
        <p:spPr>
          <a:xfrm>
            <a:off x="1791312" y="4756238"/>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2F72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1" name="Google Shape;1405;p36">
            <a:extLst>
              <a:ext uri="{FF2B5EF4-FFF2-40B4-BE49-F238E27FC236}">
                <a16:creationId xmlns:a16="http://schemas.microsoft.com/office/drawing/2014/main" id="{7060A151-6C8A-4DCA-A9A3-1EC33BD9D928}"/>
              </a:ext>
            </a:extLst>
          </p:cNvPr>
          <p:cNvSpPr/>
          <p:nvPr/>
        </p:nvSpPr>
        <p:spPr>
          <a:xfrm>
            <a:off x="2811416" y="5075107"/>
            <a:ext cx="5488" cy="28397"/>
          </a:xfrm>
          <a:custGeom>
            <a:avLst/>
            <a:gdLst/>
            <a:ahLst/>
            <a:cxnLst/>
            <a:rect l="l" t="t" r="r" b="b"/>
            <a:pathLst>
              <a:path w="86" h="445" extrusionOk="0">
                <a:moveTo>
                  <a:pt x="37" y="1"/>
                </a:moveTo>
                <a:lnTo>
                  <a:pt x="37" y="1"/>
                </a:lnTo>
                <a:cubicBezTo>
                  <a:pt x="41" y="21"/>
                  <a:pt x="41" y="45"/>
                  <a:pt x="41" y="66"/>
                </a:cubicBezTo>
                <a:cubicBezTo>
                  <a:pt x="41" y="179"/>
                  <a:pt x="27" y="295"/>
                  <a:pt x="0" y="414"/>
                </a:cubicBezTo>
                <a:cubicBezTo>
                  <a:pt x="13" y="424"/>
                  <a:pt x="27" y="434"/>
                  <a:pt x="41" y="445"/>
                </a:cubicBezTo>
                <a:cubicBezTo>
                  <a:pt x="78" y="291"/>
                  <a:pt x="86" y="134"/>
                  <a:pt x="37" y="1"/>
                </a:cubicBezTo>
                <a:close/>
              </a:path>
            </a:pathLst>
          </a:custGeom>
          <a:solidFill>
            <a:srgbClr val="908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2" name="Google Shape;1406;p36">
            <a:extLst>
              <a:ext uri="{FF2B5EF4-FFF2-40B4-BE49-F238E27FC236}">
                <a16:creationId xmlns:a16="http://schemas.microsoft.com/office/drawing/2014/main" id="{CB334132-0CBA-432B-BFFE-611C03092BB6}"/>
              </a:ext>
            </a:extLst>
          </p:cNvPr>
          <p:cNvSpPr/>
          <p:nvPr/>
        </p:nvSpPr>
        <p:spPr>
          <a:xfrm>
            <a:off x="2793549" y="5101462"/>
            <a:ext cx="20548" cy="45435"/>
          </a:xfrm>
          <a:custGeom>
            <a:avLst/>
            <a:gdLst/>
            <a:ahLst/>
            <a:cxnLst/>
            <a:rect l="l" t="t" r="r" b="b"/>
            <a:pathLst>
              <a:path w="322" h="712" extrusionOk="0">
                <a:moveTo>
                  <a:pt x="280" y="1"/>
                </a:moveTo>
                <a:cubicBezTo>
                  <a:pt x="232" y="226"/>
                  <a:pt x="137" y="462"/>
                  <a:pt x="0" y="697"/>
                </a:cubicBezTo>
                <a:cubicBezTo>
                  <a:pt x="3" y="701"/>
                  <a:pt x="7" y="708"/>
                  <a:pt x="10" y="711"/>
                </a:cubicBezTo>
                <a:cubicBezTo>
                  <a:pt x="10" y="711"/>
                  <a:pt x="239" y="380"/>
                  <a:pt x="321" y="32"/>
                </a:cubicBezTo>
                <a:cubicBezTo>
                  <a:pt x="307" y="21"/>
                  <a:pt x="293" y="11"/>
                  <a:pt x="280" y="1"/>
                </a:cubicBezTo>
                <a:close/>
              </a:path>
            </a:pathLst>
          </a:custGeom>
          <a:solidFill>
            <a:srgbClr val="908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3" name="Google Shape;1407;p36">
            <a:extLst>
              <a:ext uri="{FF2B5EF4-FFF2-40B4-BE49-F238E27FC236}">
                <a16:creationId xmlns:a16="http://schemas.microsoft.com/office/drawing/2014/main" id="{CCF301C2-747B-4E98-978E-9194471D7998}"/>
              </a:ext>
            </a:extLst>
          </p:cNvPr>
          <p:cNvSpPr/>
          <p:nvPr/>
        </p:nvSpPr>
        <p:spPr>
          <a:xfrm>
            <a:off x="2783977" y="5049646"/>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rgbClr val="FA92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4" name="Google Shape;1408;p36">
            <a:extLst>
              <a:ext uri="{FF2B5EF4-FFF2-40B4-BE49-F238E27FC236}">
                <a16:creationId xmlns:a16="http://schemas.microsoft.com/office/drawing/2014/main" id="{D0C87AA4-EE01-41B2-932C-1790304DCE93}"/>
              </a:ext>
            </a:extLst>
          </p:cNvPr>
          <p:cNvSpPr/>
          <p:nvPr/>
        </p:nvSpPr>
        <p:spPr>
          <a:xfrm>
            <a:off x="2571546" y="5009764"/>
            <a:ext cx="242551" cy="136240"/>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D77B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5" name="Google Shape;1409;p36">
            <a:extLst>
              <a:ext uri="{FF2B5EF4-FFF2-40B4-BE49-F238E27FC236}">
                <a16:creationId xmlns:a16="http://schemas.microsoft.com/office/drawing/2014/main" id="{C1F72264-BA43-4478-939F-308DEA9126F7}"/>
              </a:ext>
            </a:extLst>
          </p:cNvPr>
          <p:cNvSpPr/>
          <p:nvPr/>
        </p:nvSpPr>
        <p:spPr>
          <a:xfrm>
            <a:off x="2252867" y="5044414"/>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rgbClr val="FA92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6" name="Google Shape;1410;p36">
            <a:extLst>
              <a:ext uri="{FF2B5EF4-FFF2-40B4-BE49-F238E27FC236}">
                <a16:creationId xmlns:a16="http://schemas.microsoft.com/office/drawing/2014/main" id="{443BF9CA-09F4-4A4E-AC79-E430A6AB8074}"/>
              </a:ext>
            </a:extLst>
          </p:cNvPr>
          <p:cNvSpPr/>
          <p:nvPr/>
        </p:nvSpPr>
        <p:spPr>
          <a:xfrm>
            <a:off x="2226321" y="5145109"/>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D77B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7" name="Google Shape;1411;p36">
            <a:extLst>
              <a:ext uri="{FF2B5EF4-FFF2-40B4-BE49-F238E27FC236}">
                <a16:creationId xmlns:a16="http://schemas.microsoft.com/office/drawing/2014/main" id="{43417E9A-92E2-42A1-9983-379770DDFA3F}"/>
              </a:ext>
            </a:extLst>
          </p:cNvPr>
          <p:cNvSpPr/>
          <p:nvPr/>
        </p:nvSpPr>
        <p:spPr>
          <a:xfrm>
            <a:off x="2267416" y="5010274"/>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0F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8" name="Google Shape;1412;p36">
            <a:extLst>
              <a:ext uri="{FF2B5EF4-FFF2-40B4-BE49-F238E27FC236}">
                <a16:creationId xmlns:a16="http://schemas.microsoft.com/office/drawing/2014/main" id="{E5BCBB2B-4314-43C0-B32F-EDCD2BF914A4}"/>
              </a:ext>
            </a:extLst>
          </p:cNvPr>
          <p:cNvSpPr/>
          <p:nvPr/>
        </p:nvSpPr>
        <p:spPr>
          <a:xfrm>
            <a:off x="2794123" y="5146832"/>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rgbClr val="908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9" name="Google Shape;1413;p36">
            <a:extLst>
              <a:ext uri="{FF2B5EF4-FFF2-40B4-BE49-F238E27FC236}">
                <a16:creationId xmlns:a16="http://schemas.microsoft.com/office/drawing/2014/main" id="{F7401253-B97C-47F7-BEA9-F08DD7E3DBB7}"/>
              </a:ext>
            </a:extLst>
          </p:cNvPr>
          <p:cNvSpPr/>
          <p:nvPr/>
        </p:nvSpPr>
        <p:spPr>
          <a:xfrm>
            <a:off x="2818754" y="5178610"/>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rgbClr val="F0D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0" name="Google Shape;1414;p36">
            <a:extLst>
              <a:ext uri="{FF2B5EF4-FFF2-40B4-BE49-F238E27FC236}">
                <a16:creationId xmlns:a16="http://schemas.microsoft.com/office/drawing/2014/main" id="{BBBCB5F8-ED90-4A75-805F-DF53417479DE}"/>
              </a:ext>
            </a:extLst>
          </p:cNvPr>
          <p:cNvSpPr/>
          <p:nvPr/>
        </p:nvSpPr>
        <p:spPr>
          <a:xfrm>
            <a:off x="2794123" y="5147023"/>
            <a:ext cx="24695" cy="31651"/>
          </a:xfrm>
          <a:custGeom>
            <a:avLst/>
            <a:gdLst/>
            <a:ahLst/>
            <a:cxnLst/>
            <a:rect l="l" t="t" r="r" b="b"/>
            <a:pathLst>
              <a:path w="387" h="496" extrusionOk="0">
                <a:moveTo>
                  <a:pt x="1" y="0"/>
                </a:moveTo>
                <a:lnTo>
                  <a:pt x="1" y="0"/>
                </a:lnTo>
                <a:cubicBezTo>
                  <a:pt x="71" y="90"/>
                  <a:pt x="133" y="167"/>
                  <a:pt x="185" y="234"/>
                </a:cubicBezTo>
                <a:lnTo>
                  <a:pt x="185" y="234"/>
                </a:lnTo>
                <a:cubicBezTo>
                  <a:pt x="90" y="113"/>
                  <a:pt x="7" y="7"/>
                  <a:pt x="1" y="0"/>
                </a:cubicBezTo>
                <a:close/>
                <a:moveTo>
                  <a:pt x="185" y="234"/>
                </a:moveTo>
                <a:lnTo>
                  <a:pt x="185" y="234"/>
                </a:lnTo>
                <a:cubicBezTo>
                  <a:pt x="255" y="324"/>
                  <a:pt x="331" y="422"/>
                  <a:pt x="387" y="495"/>
                </a:cubicBezTo>
                <a:cubicBezTo>
                  <a:pt x="342" y="435"/>
                  <a:pt x="276" y="350"/>
                  <a:pt x="185" y="234"/>
                </a:cubicBezTo>
                <a:close/>
              </a:path>
            </a:pathLst>
          </a:custGeom>
          <a:solidFill>
            <a:srgbClr val="908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1" name="Google Shape;1415;p36">
            <a:extLst>
              <a:ext uri="{FF2B5EF4-FFF2-40B4-BE49-F238E27FC236}">
                <a16:creationId xmlns:a16="http://schemas.microsoft.com/office/drawing/2014/main" id="{FE56F63B-B526-4437-BCEF-743E35FC2EB2}"/>
              </a:ext>
            </a:extLst>
          </p:cNvPr>
          <p:cNvSpPr/>
          <p:nvPr/>
        </p:nvSpPr>
        <p:spPr>
          <a:xfrm>
            <a:off x="2313552" y="4948312"/>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2" name="Google Shape;1416;p36">
            <a:extLst>
              <a:ext uri="{FF2B5EF4-FFF2-40B4-BE49-F238E27FC236}">
                <a16:creationId xmlns:a16="http://schemas.microsoft.com/office/drawing/2014/main" id="{39B6ABB0-4D1D-444D-9354-E55164D6A4ED}"/>
              </a:ext>
            </a:extLst>
          </p:cNvPr>
          <p:cNvSpPr/>
          <p:nvPr/>
        </p:nvSpPr>
        <p:spPr>
          <a:xfrm>
            <a:off x="2530323" y="4781507"/>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7C9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3" name="Google Shape;1417;p36">
            <a:extLst>
              <a:ext uri="{FF2B5EF4-FFF2-40B4-BE49-F238E27FC236}">
                <a16:creationId xmlns:a16="http://schemas.microsoft.com/office/drawing/2014/main" id="{CE5E6474-0205-4FA8-AB4C-58411E798821}"/>
              </a:ext>
            </a:extLst>
          </p:cNvPr>
          <p:cNvSpPr/>
          <p:nvPr/>
        </p:nvSpPr>
        <p:spPr>
          <a:xfrm>
            <a:off x="2445325" y="2673600"/>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8C8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4" name="Google Shape;1418;p36">
            <a:extLst>
              <a:ext uri="{FF2B5EF4-FFF2-40B4-BE49-F238E27FC236}">
                <a16:creationId xmlns:a16="http://schemas.microsoft.com/office/drawing/2014/main" id="{42CA49D1-E817-4E8A-9497-B7FF65B46667}"/>
              </a:ext>
            </a:extLst>
          </p:cNvPr>
          <p:cNvSpPr/>
          <p:nvPr/>
        </p:nvSpPr>
        <p:spPr>
          <a:xfrm>
            <a:off x="2238892" y="3574054"/>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8C8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5" name="Google Shape;1419;p36">
            <a:extLst>
              <a:ext uri="{FF2B5EF4-FFF2-40B4-BE49-F238E27FC236}">
                <a16:creationId xmlns:a16="http://schemas.microsoft.com/office/drawing/2014/main" id="{1593C6D5-D0EE-4E96-B862-FA75DF642448}"/>
              </a:ext>
            </a:extLst>
          </p:cNvPr>
          <p:cNvSpPr/>
          <p:nvPr/>
        </p:nvSpPr>
        <p:spPr>
          <a:xfrm>
            <a:off x="2042924" y="3962861"/>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6" name="Google Shape;1420;p36">
            <a:extLst>
              <a:ext uri="{FF2B5EF4-FFF2-40B4-BE49-F238E27FC236}">
                <a16:creationId xmlns:a16="http://schemas.microsoft.com/office/drawing/2014/main" id="{539F0B18-EBAD-4519-BD74-795887278FBD}"/>
              </a:ext>
            </a:extLst>
          </p:cNvPr>
          <p:cNvSpPr/>
          <p:nvPr/>
        </p:nvSpPr>
        <p:spPr>
          <a:xfrm>
            <a:off x="2063153" y="4144534"/>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7" name="Google Shape;1421;p36">
            <a:extLst>
              <a:ext uri="{FF2B5EF4-FFF2-40B4-BE49-F238E27FC236}">
                <a16:creationId xmlns:a16="http://schemas.microsoft.com/office/drawing/2014/main" id="{24505795-6C47-466D-9B45-AC8A794CE705}"/>
              </a:ext>
            </a:extLst>
          </p:cNvPr>
          <p:cNvSpPr/>
          <p:nvPr/>
        </p:nvSpPr>
        <p:spPr>
          <a:xfrm>
            <a:off x="2022377" y="4155000"/>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8" name="Google Shape;1422;p36">
            <a:extLst>
              <a:ext uri="{FF2B5EF4-FFF2-40B4-BE49-F238E27FC236}">
                <a16:creationId xmlns:a16="http://schemas.microsoft.com/office/drawing/2014/main" id="{44E471AA-3E06-478D-920C-92FEF1859B75}"/>
              </a:ext>
            </a:extLst>
          </p:cNvPr>
          <p:cNvSpPr/>
          <p:nvPr/>
        </p:nvSpPr>
        <p:spPr>
          <a:xfrm>
            <a:off x="2537151" y="3942186"/>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9" name="Google Shape;1423;p36">
            <a:extLst>
              <a:ext uri="{FF2B5EF4-FFF2-40B4-BE49-F238E27FC236}">
                <a16:creationId xmlns:a16="http://schemas.microsoft.com/office/drawing/2014/main" id="{562B8E12-6064-4646-B0ED-8357D22CD127}"/>
              </a:ext>
            </a:extLst>
          </p:cNvPr>
          <p:cNvSpPr/>
          <p:nvPr/>
        </p:nvSpPr>
        <p:spPr>
          <a:xfrm>
            <a:off x="2490695" y="3893625"/>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0" name="Google Shape;1424;p36">
            <a:extLst>
              <a:ext uri="{FF2B5EF4-FFF2-40B4-BE49-F238E27FC236}">
                <a16:creationId xmlns:a16="http://schemas.microsoft.com/office/drawing/2014/main" id="{689D3695-B383-45A7-BA3F-3B96BFB6F953}"/>
              </a:ext>
            </a:extLst>
          </p:cNvPr>
          <p:cNvSpPr/>
          <p:nvPr/>
        </p:nvSpPr>
        <p:spPr>
          <a:xfrm>
            <a:off x="2547105" y="4075490"/>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1" name="Google Shape;1425;p36">
            <a:extLst>
              <a:ext uri="{FF2B5EF4-FFF2-40B4-BE49-F238E27FC236}">
                <a16:creationId xmlns:a16="http://schemas.microsoft.com/office/drawing/2014/main" id="{17DCA7D7-1117-43E2-A665-B6B9448D7F33}"/>
              </a:ext>
            </a:extLst>
          </p:cNvPr>
          <p:cNvSpPr/>
          <p:nvPr/>
        </p:nvSpPr>
        <p:spPr>
          <a:xfrm>
            <a:off x="2462682" y="4072490"/>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66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7C65E2-802F-41EA-92FC-91C2DA5A56C6}"/>
              </a:ext>
            </a:extLst>
          </p:cNvPr>
          <p:cNvGrpSpPr/>
          <p:nvPr/>
        </p:nvGrpSpPr>
        <p:grpSpPr>
          <a:xfrm>
            <a:off x="1359641" y="665967"/>
            <a:ext cx="9630076" cy="1496586"/>
            <a:chOff x="1440229" y="677064"/>
            <a:chExt cx="9630076" cy="1496586"/>
          </a:xfrm>
        </p:grpSpPr>
        <p:sp>
          <p:nvSpPr>
            <p:cNvPr id="218" name="Google Shape;1648;p37">
              <a:extLst>
                <a:ext uri="{FF2B5EF4-FFF2-40B4-BE49-F238E27FC236}">
                  <a16:creationId xmlns:a16="http://schemas.microsoft.com/office/drawing/2014/main" id="{B0B6C64C-7AA5-44A5-8806-BC50B0BCFC31}"/>
                </a:ext>
              </a:extLst>
            </p:cNvPr>
            <p:cNvSpPr/>
            <p:nvPr/>
          </p:nvSpPr>
          <p:spPr>
            <a:xfrm rot="10800000">
              <a:off x="1440229" y="677064"/>
              <a:ext cx="9630076" cy="1496586"/>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E1344E-CE28-4EE2-9079-5C359F6B7BD8}"/>
                </a:ext>
              </a:extLst>
            </p:cNvPr>
            <p:cNvSpPr txBox="1">
              <a:spLocks noChangeArrowheads="1"/>
            </p:cNvSpPr>
            <p:nvPr/>
          </p:nvSpPr>
          <p:spPr bwMode="auto">
            <a:xfrm>
              <a:off x="1763354" y="852396"/>
              <a:ext cx="9002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3: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Sắc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màu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nước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biển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cửa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Tùng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có</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gì</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đặc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biệt</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grpSp>
      <p:grpSp>
        <p:nvGrpSpPr>
          <p:cNvPr id="65" name="Google Shape;2100;p41">
            <a:extLst>
              <a:ext uri="{FF2B5EF4-FFF2-40B4-BE49-F238E27FC236}">
                <a16:creationId xmlns:a16="http://schemas.microsoft.com/office/drawing/2014/main" id="{DC2D567F-D547-4A1A-8C4B-E4423D724ED9}"/>
              </a:ext>
            </a:extLst>
          </p:cNvPr>
          <p:cNvGrpSpPr/>
          <p:nvPr/>
        </p:nvGrpSpPr>
        <p:grpSpPr>
          <a:xfrm flipH="1">
            <a:off x="769339" y="2371553"/>
            <a:ext cx="3475577" cy="4159625"/>
            <a:chOff x="4986875" y="491938"/>
            <a:chExt cx="3475577" cy="4159625"/>
          </a:xfrm>
        </p:grpSpPr>
        <p:sp>
          <p:nvSpPr>
            <p:cNvPr id="69" name="Google Shape;2101;p41">
              <a:extLst>
                <a:ext uri="{FF2B5EF4-FFF2-40B4-BE49-F238E27FC236}">
                  <a16:creationId xmlns:a16="http://schemas.microsoft.com/office/drawing/2014/main" id="{EDB9125E-943D-42A5-915E-BB72AC135EC4}"/>
                </a:ext>
              </a:extLst>
            </p:cNvPr>
            <p:cNvSpPr/>
            <p:nvPr/>
          </p:nvSpPr>
          <p:spPr>
            <a:xfrm>
              <a:off x="6851677" y="4094797"/>
              <a:ext cx="1560300" cy="373500"/>
            </a:xfrm>
            <a:prstGeom prst="ellipse">
              <a:avLst/>
            </a:prstGeom>
            <a:solidFill>
              <a:srgbClr val="0F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0" name="Google Shape;2102;p41">
              <a:extLst>
                <a:ext uri="{FF2B5EF4-FFF2-40B4-BE49-F238E27FC236}">
                  <a16:creationId xmlns:a16="http://schemas.microsoft.com/office/drawing/2014/main" id="{72AAF4D4-61E8-4102-991F-0020C5112B46}"/>
                </a:ext>
              </a:extLst>
            </p:cNvPr>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71" name="Google Shape;2103;p41">
              <a:extLst>
                <a:ext uri="{FF2B5EF4-FFF2-40B4-BE49-F238E27FC236}">
                  <a16:creationId xmlns:a16="http://schemas.microsoft.com/office/drawing/2014/main" id="{F8EE9605-9FEA-4AC4-86C0-9295B54C3600}"/>
                </a:ext>
              </a:extLst>
            </p:cNvPr>
            <p:cNvGrpSpPr/>
            <p:nvPr/>
          </p:nvGrpSpPr>
          <p:grpSpPr>
            <a:xfrm>
              <a:off x="6195912" y="491938"/>
              <a:ext cx="2266540" cy="3776438"/>
              <a:chOff x="5784087" y="540000"/>
              <a:chExt cx="2266540" cy="3776438"/>
            </a:xfrm>
          </p:grpSpPr>
          <p:sp>
            <p:nvSpPr>
              <p:cNvPr id="340" name="Google Shape;2104;p41">
                <a:extLst>
                  <a:ext uri="{FF2B5EF4-FFF2-40B4-BE49-F238E27FC236}">
                    <a16:creationId xmlns:a16="http://schemas.microsoft.com/office/drawing/2014/main" id="{80CD2B04-4341-4C83-A2C5-6782A0F866F9}"/>
                  </a:ext>
                </a:extLst>
              </p:cNvPr>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1" name="Google Shape;2105;p41">
                <a:extLst>
                  <a:ext uri="{FF2B5EF4-FFF2-40B4-BE49-F238E27FC236}">
                    <a16:creationId xmlns:a16="http://schemas.microsoft.com/office/drawing/2014/main" id="{63F1051A-183B-4396-8204-D510EA6A0500}"/>
                  </a:ext>
                </a:extLst>
              </p:cNvPr>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72" name="Google Shape;2106;p41">
              <a:extLst>
                <a:ext uri="{FF2B5EF4-FFF2-40B4-BE49-F238E27FC236}">
                  <a16:creationId xmlns:a16="http://schemas.microsoft.com/office/drawing/2014/main" id="{02832798-E65D-4AE8-BAEA-784C89793F3E}"/>
                </a:ext>
              </a:extLst>
            </p:cNvPr>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 name="Google Shape;2107;p41">
              <a:extLst>
                <a:ext uri="{FF2B5EF4-FFF2-40B4-BE49-F238E27FC236}">
                  <a16:creationId xmlns:a16="http://schemas.microsoft.com/office/drawing/2014/main" id="{9DD00111-7327-440B-B643-211EBE58BED9}"/>
                </a:ext>
              </a:extLst>
            </p:cNvPr>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 name="Google Shape;2108;p41">
              <a:extLst>
                <a:ext uri="{FF2B5EF4-FFF2-40B4-BE49-F238E27FC236}">
                  <a16:creationId xmlns:a16="http://schemas.microsoft.com/office/drawing/2014/main" id="{349B336D-025E-4D38-9AA4-5ABEA39E8731}"/>
                </a:ext>
              </a:extLst>
            </p:cNvPr>
            <p:cNvSpPr/>
            <p:nvPr/>
          </p:nvSpPr>
          <p:spPr>
            <a:xfrm>
              <a:off x="6392400" y="4588888"/>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5" name="Google Shape;2109;p41">
              <a:extLst>
                <a:ext uri="{FF2B5EF4-FFF2-40B4-BE49-F238E27FC236}">
                  <a16:creationId xmlns:a16="http://schemas.microsoft.com/office/drawing/2014/main" id="{3D2456A2-9E0E-4F94-B779-D93CB808DAE1}"/>
                </a:ext>
              </a:extLst>
            </p:cNvPr>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rgbClr val="FCD0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 name="Google Shape;2110;p41">
              <a:extLst>
                <a:ext uri="{FF2B5EF4-FFF2-40B4-BE49-F238E27FC236}">
                  <a16:creationId xmlns:a16="http://schemas.microsoft.com/office/drawing/2014/main" id="{0150476F-F24B-4A80-A204-2D919E5E800A}"/>
                </a:ext>
              </a:extLst>
            </p:cNvPr>
            <p:cNvSpPr/>
            <p:nvPr/>
          </p:nvSpPr>
          <p:spPr>
            <a:xfrm>
              <a:off x="5731825" y="4161463"/>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 name="Google Shape;2111;p41">
              <a:extLst>
                <a:ext uri="{FF2B5EF4-FFF2-40B4-BE49-F238E27FC236}">
                  <a16:creationId xmlns:a16="http://schemas.microsoft.com/office/drawing/2014/main" id="{1FF4ADE3-C470-4B9A-832D-B55AF5BA500F}"/>
                </a:ext>
              </a:extLst>
            </p:cNvPr>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Google Shape;2112;p41">
              <a:extLst>
                <a:ext uri="{FF2B5EF4-FFF2-40B4-BE49-F238E27FC236}">
                  <a16:creationId xmlns:a16="http://schemas.microsoft.com/office/drawing/2014/main" id="{0CF1BE2A-720D-45FC-A4BA-921026694479}"/>
                </a:ext>
              </a:extLst>
            </p:cNvPr>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Google Shape;2113;p41">
              <a:extLst>
                <a:ext uri="{FF2B5EF4-FFF2-40B4-BE49-F238E27FC236}">
                  <a16:creationId xmlns:a16="http://schemas.microsoft.com/office/drawing/2014/main" id="{90A7DFD1-ABBC-44A5-8326-D97932D11E0E}"/>
                </a:ext>
              </a:extLst>
            </p:cNvPr>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 name="Google Shape;2114;p41">
              <a:extLst>
                <a:ext uri="{FF2B5EF4-FFF2-40B4-BE49-F238E27FC236}">
                  <a16:creationId xmlns:a16="http://schemas.microsoft.com/office/drawing/2014/main" id="{7A402080-FE1B-44F3-B33F-3C57F4E754DC}"/>
                </a:ext>
              </a:extLst>
            </p:cNvPr>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 name="Google Shape;2115;p41">
              <a:extLst>
                <a:ext uri="{FF2B5EF4-FFF2-40B4-BE49-F238E27FC236}">
                  <a16:creationId xmlns:a16="http://schemas.microsoft.com/office/drawing/2014/main" id="{2F507CAD-EAA2-477E-BFDC-15450450E201}"/>
                </a:ext>
              </a:extLst>
            </p:cNvPr>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Google Shape;2116;p41">
              <a:extLst>
                <a:ext uri="{FF2B5EF4-FFF2-40B4-BE49-F238E27FC236}">
                  <a16:creationId xmlns:a16="http://schemas.microsoft.com/office/drawing/2014/main" id="{12D5A647-1BAC-4F6E-90EF-F3762B639259}"/>
                </a:ext>
              </a:extLst>
            </p:cNvPr>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3" name="Google Shape;2117;p41">
              <a:extLst>
                <a:ext uri="{FF2B5EF4-FFF2-40B4-BE49-F238E27FC236}">
                  <a16:creationId xmlns:a16="http://schemas.microsoft.com/office/drawing/2014/main" id="{9A9FB677-EF1B-41C9-B134-7F57C2343C69}"/>
                </a:ext>
              </a:extLst>
            </p:cNvPr>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4" name="Google Shape;2118;p41">
              <a:extLst>
                <a:ext uri="{FF2B5EF4-FFF2-40B4-BE49-F238E27FC236}">
                  <a16:creationId xmlns:a16="http://schemas.microsoft.com/office/drawing/2014/main" id="{FF4569DC-C730-4815-8DA0-6FF1D0B84509}"/>
                </a:ext>
              </a:extLst>
            </p:cNvPr>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5" name="Google Shape;2119;p41">
              <a:extLst>
                <a:ext uri="{FF2B5EF4-FFF2-40B4-BE49-F238E27FC236}">
                  <a16:creationId xmlns:a16="http://schemas.microsoft.com/office/drawing/2014/main" id="{8EE69238-2B88-496D-8C46-C5E77982576C}"/>
                </a:ext>
              </a:extLst>
            </p:cNvPr>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6" name="Google Shape;2120;p41">
              <a:extLst>
                <a:ext uri="{FF2B5EF4-FFF2-40B4-BE49-F238E27FC236}">
                  <a16:creationId xmlns:a16="http://schemas.microsoft.com/office/drawing/2014/main" id="{C15A15B4-7559-4865-AB5A-5A7C44EBA523}"/>
                </a:ext>
              </a:extLst>
            </p:cNvPr>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7" name="Google Shape;2121;p41">
              <a:extLst>
                <a:ext uri="{FF2B5EF4-FFF2-40B4-BE49-F238E27FC236}">
                  <a16:creationId xmlns:a16="http://schemas.microsoft.com/office/drawing/2014/main" id="{E69AF9DA-F999-47A2-8B9E-142DDB9885CA}"/>
                </a:ext>
              </a:extLst>
            </p:cNvPr>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rgbClr val="FFBD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8" name="Google Shape;2122;p41">
              <a:extLst>
                <a:ext uri="{FF2B5EF4-FFF2-40B4-BE49-F238E27FC236}">
                  <a16:creationId xmlns:a16="http://schemas.microsoft.com/office/drawing/2014/main" id="{8F391A83-E1FC-41F1-BB4A-4E345FA5CE41}"/>
                </a:ext>
              </a:extLst>
            </p:cNvPr>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9" name="Google Shape;2123;p41">
              <a:extLst>
                <a:ext uri="{FF2B5EF4-FFF2-40B4-BE49-F238E27FC236}">
                  <a16:creationId xmlns:a16="http://schemas.microsoft.com/office/drawing/2014/main" id="{DA090CE4-B855-4FD6-9082-026EBA4E36AE}"/>
                </a:ext>
              </a:extLst>
            </p:cNvPr>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rgbClr val="FF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0" name="Google Shape;2124;p41">
              <a:extLst>
                <a:ext uri="{FF2B5EF4-FFF2-40B4-BE49-F238E27FC236}">
                  <a16:creationId xmlns:a16="http://schemas.microsoft.com/office/drawing/2014/main" id="{2C3FAC61-AB37-411E-8AA6-E2345067CF78}"/>
                </a:ext>
              </a:extLst>
            </p:cNvPr>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rgbClr val="E2E7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1" name="Google Shape;2125;p41">
              <a:extLst>
                <a:ext uri="{FF2B5EF4-FFF2-40B4-BE49-F238E27FC236}">
                  <a16:creationId xmlns:a16="http://schemas.microsoft.com/office/drawing/2014/main" id="{05308BB8-6093-471D-8B71-48BA2EB992D7}"/>
                </a:ext>
              </a:extLst>
            </p:cNvPr>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2" name="Google Shape;2126;p41">
              <a:extLst>
                <a:ext uri="{FF2B5EF4-FFF2-40B4-BE49-F238E27FC236}">
                  <a16:creationId xmlns:a16="http://schemas.microsoft.com/office/drawing/2014/main" id="{84C2C978-70CA-4819-A323-14689C8328FD}"/>
                </a:ext>
              </a:extLst>
            </p:cNvPr>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3" name="Google Shape;2127;p41">
              <a:extLst>
                <a:ext uri="{FF2B5EF4-FFF2-40B4-BE49-F238E27FC236}">
                  <a16:creationId xmlns:a16="http://schemas.microsoft.com/office/drawing/2014/main" id="{2A6D0D4C-FAA8-421B-9749-D4A65A3623A2}"/>
                </a:ext>
              </a:extLst>
            </p:cNvPr>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rgbClr val="FF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4" name="Google Shape;2128;p41">
              <a:extLst>
                <a:ext uri="{FF2B5EF4-FFF2-40B4-BE49-F238E27FC236}">
                  <a16:creationId xmlns:a16="http://schemas.microsoft.com/office/drawing/2014/main" id="{E56B105F-F419-4B93-93B4-0718B4FEE270}"/>
                </a:ext>
              </a:extLst>
            </p:cNvPr>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rgbClr val="E2E7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5" name="Google Shape;2129;p41">
              <a:extLst>
                <a:ext uri="{FF2B5EF4-FFF2-40B4-BE49-F238E27FC236}">
                  <a16:creationId xmlns:a16="http://schemas.microsoft.com/office/drawing/2014/main" id="{D507F5AB-C406-4B12-ACB6-B5C414F30D66}"/>
                </a:ext>
              </a:extLst>
            </p:cNvPr>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Google Shape;2130;p41">
              <a:extLst>
                <a:ext uri="{FF2B5EF4-FFF2-40B4-BE49-F238E27FC236}">
                  <a16:creationId xmlns:a16="http://schemas.microsoft.com/office/drawing/2014/main" id="{E8F7D3D8-05A5-43D7-8B8E-1D577B085DEB}"/>
                </a:ext>
              </a:extLst>
            </p:cNvPr>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7" name="Google Shape;2131;p41">
              <a:extLst>
                <a:ext uri="{FF2B5EF4-FFF2-40B4-BE49-F238E27FC236}">
                  <a16:creationId xmlns:a16="http://schemas.microsoft.com/office/drawing/2014/main" id="{9B9DDD0F-0604-4D27-8D35-024FA59EFC2B}"/>
                </a:ext>
              </a:extLst>
            </p:cNvPr>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rgbClr val="2AB0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8" name="Google Shape;2132;p41">
              <a:extLst>
                <a:ext uri="{FF2B5EF4-FFF2-40B4-BE49-F238E27FC236}">
                  <a16:creationId xmlns:a16="http://schemas.microsoft.com/office/drawing/2014/main" id="{7D8FF016-9A4C-49E5-B45F-E85D5DC2E09E}"/>
                </a:ext>
              </a:extLst>
            </p:cNvPr>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9" name="Google Shape;2133;p41">
              <a:extLst>
                <a:ext uri="{FF2B5EF4-FFF2-40B4-BE49-F238E27FC236}">
                  <a16:creationId xmlns:a16="http://schemas.microsoft.com/office/drawing/2014/main" id="{99E0C0D9-6430-491E-92D4-9F735930A9B3}"/>
                </a:ext>
              </a:extLst>
            </p:cNvPr>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0" name="Google Shape;2134;p41">
              <a:extLst>
                <a:ext uri="{FF2B5EF4-FFF2-40B4-BE49-F238E27FC236}">
                  <a16:creationId xmlns:a16="http://schemas.microsoft.com/office/drawing/2014/main" id="{F6A950B8-C638-49FD-86C8-F334EB5BF501}"/>
                </a:ext>
              </a:extLst>
            </p:cNvPr>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1" name="Google Shape;2135;p41">
              <a:extLst>
                <a:ext uri="{FF2B5EF4-FFF2-40B4-BE49-F238E27FC236}">
                  <a16:creationId xmlns:a16="http://schemas.microsoft.com/office/drawing/2014/main" id="{74C086F9-D553-44CF-976F-9CD9A3615686}"/>
                </a:ext>
              </a:extLst>
            </p:cNvPr>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rgbClr val="00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2" name="Google Shape;2136;p41">
              <a:extLst>
                <a:ext uri="{FF2B5EF4-FFF2-40B4-BE49-F238E27FC236}">
                  <a16:creationId xmlns:a16="http://schemas.microsoft.com/office/drawing/2014/main" id="{E5A632E7-E359-4C2E-90F8-DBC1D2A3B12A}"/>
                </a:ext>
              </a:extLst>
            </p:cNvPr>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rgbClr val="FF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3" name="Google Shape;2137;p41">
              <a:extLst>
                <a:ext uri="{FF2B5EF4-FFF2-40B4-BE49-F238E27FC236}">
                  <a16:creationId xmlns:a16="http://schemas.microsoft.com/office/drawing/2014/main" id="{000EE0B0-B3CE-4E8A-9FC7-D7314624722A}"/>
                </a:ext>
              </a:extLst>
            </p:cNvPr>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rgbClr val="E2E7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4" name="Google Shape;2138;p41">
              <a:extLst>
                <a:ext uri="{FF2B5EF4-FFF2-40B4-BE49-F238E27FC236}">
                  <a16:creationId xmlns:a16="http://schemas.microsoft.com/office/drawing/2014/main" id="{5616363D-6D70-498C-8F87-275D5A9328BE}"/>
                </a:ext>
              </a:extLst>
            </p:cNvPr>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rgbClr val="FF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5" name="Google Shape;2139;p41">
              <a:extLst>
                <a:ext uri="{FF2B5EF4-FFF2-40B4-BE49-F238E27FC236}">
                  <a16:creationId xmlns:a16="http://schemas.microsoft.com/office/drawing/2014/main" id="{7C732504-6B24-412D-BF74-42536FDEE3E8}"/>
                </a:ext>
              </a:extLst>
            </p:cNvPr>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rgbClr val="FFBD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6" name="Google Shape;2140;p41">
              <a:extLst>
                <a:ext uri="{FF2B5EF4-FFF2-40B4-BE49-F238E27FC236}">
                  <a16:creationId xmlns:a16="http://schemas.microsoft.com/office/drawing/2014/main" id="{60215266-1DAD-4FCF-9451-878FDF3244FE}"/>
                </a:ext>
              </a:extLst>
            </p:cNvPr>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7" name="Google Shape;2141;p41">
              <a:extLst>
                <a:ext uri="{FF2B5EF4-FFF2-40B4-BE49-F238E27FC236}">
                  <a16:creationId xmlns:a16="http://schemas.microsoft.com/office/drawing/2014/main" id="{A3D36F92-38F3-41B6-90C5-550CC38C04BC}"/>
                </a:ext>
              </a:extLst>
            </p:cNvPr>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rgbClr val="E2E7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8" name="Google Shape;2142;p41">
              <a:extLst>
                <a:ext uri="{FF2B5EF4-FFF2-40B4-BE49-F238E27FC236}">
                  <a16:creationId xmlns:a16="http://schemas.microsoft.com/office/drawing/2014/main" id="{4924475F-529D-4F97-BCFE-A7C36713D48A}"/>
                </a:ext>
              </a:extLst>
            </p:cNvPr>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rgbClr val="C8D3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9" name="Google Shape;2143;p41">
              <a:extLst>
                <a:ext uri="{FF2B5EF4-FFF2-40B4-BE49-F238E27FC236}">
                  <a16:creationId xmlns:a16="http://schemas.microsoft.com/office/drawing/2014/main" id="{6C45B878-3620-46FF-8EE2-1B1344A19009}"/>
                </a:ext>
              </a:extLst>
            </p:cNvPr>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0" name="Google Shape;2144;p41">
              <a:extLst>
                <a:ext uri="{FF2B5EF4-FFF2-40B4-BE49-F238E27FC236}">
                  <a16:creationId xmlns:a16="http://schemas.microsoft.com/office/drawing/2014/main" id="{3E314704-FDE2-4C54-80D7-DC9EA074B949}"/>
                </a:ext>
              </a:extLst>
            </p:cNvPr>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1" name="Google Shape;2145;p41">
              <a:extLst>
                <a:ext uri="{FF2B5EF4-FFF2-40B4-BE49-F238E27FC236}">
                  <a16:creationId xmlns:a16="http://schemas.microsoft.com/office/drawing/2014/main" id="{743C81AB-C0BA-437F-8C75-670DFE1F3316}"/>
                </a:ext>
              </a:extLst>
            </p:cNvPr>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 name="Google Shape;2146;p41">
              <a:extLst>
                <a:ext uri="{FF2B5EF4-FFF2-40B4-BE49-F238E27FC236}">
                  <a16:creationId xmlns:a16="http://schemas.microsoft.com/office/drawing/2014/main" id="{5EE9F539-0F61-43AF-B5D0-4F07141EE4B1}"/>
                </a:ext>
              </a:extLst>
            </p:cNvPr>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3" name="Google Shape;2147;p41">
              <a:extLst>
                <a:ext uri="{FF2B5EF4-FFF2-40B4-BE49-F238E27FC236}">
                  <a16:creationId xmlns:a16="http://schemas.microsoft.com/office/drawing/2014/main" id="{69049C46-BE36-44B8-8EAC-A4D3C9EDDF03}"/>
                </a:ext>
              </a:extLst>
            </p:cNvPr>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4" name="Google Shape;2148;p41">
              <a:extLst>
                <a:ext uri="{FF2B5EF4-FFF2-40B4-BE49-F238E27FC236}">
                  <a16:creationId xmlns:a16="http://schemas.microsoft.com/office/drawing/2014/main" id="{43DD9716-7FC8-4CD5-9067-2C1F2D665F78}"/>
                </a:ext>
              </a:extLst>
            </p:cNvPr>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5" name="Google Shape;2149;p41">
              <a:extLst>
                <a:ext uri="{FF2B5EF4-FFF2-40B4-BE49-F238E27FC236}">
                  <a16:creationId xmlns:a16="http://schemas.microsoft.com/office/drawing/2014/main" id="{26016208-EB3F-41C8-9B00-FDBD655689D2}"/>
                </a:ext>
              </a:extLst>
            </p:cNvPr>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6" name="Google Shape;2150;p41">
              <a:extLst>
                <a:ext uri="{FF2B5EF4-FFF2-40B4-BE49-F238E27FC236}">
                  <a16:creationId xmlns:a16="http://schemas.microsoft.com/office/drawing/2014/main" id="{A8054192-77A9-4D94-8F97-E364653ABCE0}"/>
                </a:ext>
              </a:extLst>
            </p:cNvPr>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7" name="Google Shape;2151;p41">
              <a:extLst>
                <a:ext uri="{FF2B5EF4-FFF2-40B4-BE49-F238E27FC236}">
                  <a16:creationId xmlns:a16="http://schemas.microsoft.com/office/drawing/2014/main" id="{ED3934DE-C4DD-4C9A-B3B2-69E40FBCBD9F}"/>
                </a:ext>
              </a:extLst>
            </p:cNvPr>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8" name="Google Shape;2152;p41">
              <a:extLst>
                <a:ext uri="{FF2B5EF4-FFF2-40B4-BE49-F238E27FC236}">
                  <a16:creationId xmlns:a16="http://schemas.microsoft.com/office/drawing/2014/main" id="{C69F48BD-7E6C-442C-AEF1-60896FAF6F93}"/>
                </a:ext>
              </a:extLst>
            </p:cNvPr>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9" name="Google Shape;2153;p41">
              <a:extLst>
                <a:ext uri="{FF2B5EF4-FFF2-40B4-BE49-F238E27FC236}">
                  <a16:creationId xmlns:a16="http://schemas.microsoft.com/office/drawing/2014/main" id="{5BFF6EDC-245D-4066-8A0F-1615CDE14840}"/>
                </a:ext>
              </a:extLst>
            </p:cNvPr>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0" name="Google Shape;2154;p41">
              <a:extLst>
                <a:ext uri="{FF2B5EF4-FFF2-40B4-BE49-F238E27FC236}">
                  <a16:creationId xmlns:a16="http://schemas.microsoft.com/office/drawing/2014/main" id="{4B72176D-0F7C-4104-8591-D589EDE25627}"/>
                </a:ext>
              </a:extLst>
            </p:cNvPr>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1" name="Google Shape;2155;p41">
              <a:extLst>
                <a:ext uri="{FF2B5EF4-FFF2-40B4-BE49-F238E27FC236}">
                  <a16:creationId xmlns:a16="http://schemas.microsoft.com/office/drawing/2014/main" id="{55094A08-8359-4C86-835C-D58656B4D11E}"/>
                </a:ext>
              </a:extLst>
            </p:cNvPr>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2" name="Google Shape;2156;p41">
              <a:extLst>
                <a:ext uri="{FF2B5EF4-FFF2-40B4-BE49-F238E27FC236}">
                  <a16:creationId xmlns:a16="http://schemas.microsoft.com/office/drawing/2014/main" id="{44FD31B7-BA6F-4E2C-8688-23B37F5A8CA1}"/>
                </a:ext>
              </a:extLst>
            </p:cNvPr>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3" name="Google Shape;2157;p41">
              <a:extLst>
                <a:ext uri="{FF2B5EF4-FFF2-40B4-BE49-F238E27FC236}">
                  <a16:creationId xmlns:a16="http://schemas.microsoft.com/office/drawing/2014/main" id="{73C4B913-5AA0-450A-9768-BFB3D4E11664}"/>
                </a:ext>
              </a:extLst>
            </p:cNvPr>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4" name="Google Shape;2158;p41">
              <a:extLst>
                <a:ext uri="{FF2B5EF4-FFF2-40B4-BE49-F238E27FC236}">
                  <a16:creationId xmlns:a16="http://schemas.microsoft.com/office/drawing/2014/main" id="{3ECFDFEE-E140-4485-ACCE-E1FF9C6CDBA2}"/>
                </a:ext>
              </a:extLst>
            </p:cNvPr>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5" name="Google Shape;2159;p41">
              <a:extLst>
                <a:ext uri="{FF2B5EF4-FFF2-40B4-BE49-F238E27FC236}">
                  <a16:creationId xmlns:a16="http://schemas.microsoft.com/office/drawing/2014/main" id="{164CC77B-06AE-498C-BFC8-608740798FA5}"/>
                </a:ext>
              </a:extLst>
            </p:cNvPr>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6" name="Google Shape;2160;p41">
              <a:extLst>
                <a:ext uri="{FF2B5EF4-FFF2-40B4-BE49-F238E27FC236}">
                  <a16:creationId xmlns:a16="http://schemas.microsoft.com/office/drawing/2014/main" id="{F47D82AF-4254-4428-BDA4-8B52B14404BA}"/>
                </a:ext>
              </a:extLst>
            </p:cNvPr>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7" name="Google Shape;2161;p41">
              <a:extLst>
                <a:ext uri="{FF2B5EF4-FFF2-40B4-BE49-F238E27FC236}">
                  <a16:creationId xmlns:a16="http://schemas.microsoft.com/office/drawing/2014/main" id="{CAF1EEF4-3074-40BA-A4A1-9ED5F72E3C0F}"/>
                </a:ext>
              </a:extLst>
            </p:cNvPr>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8" name="Google Shape;2162;p41">
              <a:extLst>
                <a:ext uri="{FF2B5EF4-FFF2-40B4-BE49-F238E27FC236}">
                  <a16:creationId xmlns:a16="http://schemas.microsoft.com/office/drawing/2014/main" id="{577F725D-AE8C-42D4-AA22-7ED12DE91A28}"/>
                </a:ext>
              </a:extLst>
            </p:cNvPr>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9" name="Google Shape;2163;p41">
              <a:extLst>
                <a:ext uri="{FF2B5EF4-FFF2-40B4-BE49-F238E27FC236}">
                  <a16:creationId xmlns:a16="http://schemas.microsoft.com/office/drawing/2014/main" id="{C53A956D-9715-400F-8995-D3D0B3F80A05}"/>
                </a:ext>
              </a:extLst>
            </p:cNvPr>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0" name="Google Shape;2164;p41">
              <a:extLst>
                <a:ext uri="{FF2B5EF4-FFF2-40B4-BE49-F238E27FC236}">
                  <a16:creationId xmlns:a16="http://schemas.microsoft.com/office/drawing/2014/main" id="{1A2B78F1-1F4E-4D67-9244-A17A779E06FE}"/>
                </a:ext>
              </a:extLst>
            </p:cNvPr>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1" name="Google Shape;2165;p41">
              <a:extLst>
                <a:ext uri="{FF2B5EF4-FFF2-40B4-BE49-F238E27FC236}">
                  <a16:creationId xmlns:a16="http://schemas.microsoft.com/office/drawing/2014/main" id="{42177A01-24CD-4F11-8650-CE1AE0989B7E}"/>
                </a:ext>
              </a:extLst>
            </p:cNvPr>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2" name="Google Shape;2166;p41">
              <a:extLst>
                <a:ext uri="{FF2B5EF4-FFF2-40B4-BE49-F238E27FC236}">
                  <a16:creationId xmlns:a16="http://schemas.microsoft.com/office/drawing/2014/main" id="{513BF197-9672-45B1-A0D5-8666EFED8B6D}"/>
                </a:ext>
              </a:extLst>
            </p:cNvPr>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3" name="Google Shape;2167;p41">
              <a:extLst>
                <a:ext uri="{FF2B5EF4-FFF2-40B4-BE49-F238E27FC236}">
                  <a16:creationId xmlns:a16="http://schemas.microsoft.com/office/drawing/2014/main" id="{DC8EE7AB-1283-432A-8641-319874129F2F}"/>
                </a:ext>
              </a:extLst>
            </p:cNvPr>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4" name="Google Shape;2168;p41">
              <a:extLst>
                <a:ext uri="{FF2B5EF4-FFF2-40B4-BE49-F238E27FC236}">
                  <a16:creationId xmlns:a16="http://schemas.microsoft.com/office/drawing/2014/main" id="{5C4463B0-44A4-46A6-87F1-C09FD07BD529}"/>
                </a:ext>
              </a:extLst>
            </p:cNvPr>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5" name="Google Shape;2169;p41">
              <a:extLst>
                <a:ext uri="{FF2B5EF4-FFF2-40B4-BE49-F238E27FC236}">
                  <a16:creationId xmlns:a16="http://schemas.microsoft.com/office/drawing/2014/main" id="{A3FA0200-DD7F-409E-9161-6C33B81EF03E}"/>
                </a:ext>
              </a:extLst>
            </p:cNvPr>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6" name="Google Shape;2170;p41">
              <a:extLst>
                <a:ext uri="{FF2B5EF4-FFF2-40B4-BE49-F238E27FC236}">
                  <a16:creationId xmlns:a16="http://schemas.microsoft.com/office/drawing/2014/main" id="{264A4D1F-88C3-4A8F-845A-E12FC8D93C59}"/>
                </a:ext>
              </a:extLst>
            </p:cNvPr>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7" name="Google Shape;2171;p41">
              <a:extLst>
                <a:ext uri="{FF2B5EF4-FFF2-40B4-BE49-F238E27FC236}">
                  <a16:creationId xmlns:a16="http://schemas.microsoft.com/office/drawing/2014/main" id="{2857724C-57C6-4AB8-ABC5-F66E01008608}"/>
                </a:ext>
              </a:extLst>
            </p:cNvPr>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8" name="Google Shape;2172;p41">
              <a:extLst>
                <a:ext uri="{FF2B5EF4-FFF2-40B4-BE49-F238E27FC236}">
                  <a16:creationId xmlns:a16="http://schemas.microsoft.com/office/drawing/2014/main" id="{02A602D3-B6D2-4BB8-9201-AC644780DFDC}"/>
                </a:ext>
              </a:extLst>
            </p:cNvPr>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9" name="Google Shape;2173;p41">
              <a:extLst>
                <a:ext uri="{FF2B5EF4-FFF2-40B4-BE49-F238E27FC236}">
                  <a16:creationId xmlns:a16="http://schemas.microsoft.com/office/drawing/2014/main" id="{2C2E0A38-7DD3-4107-A161-D103784EAEFC}"/>
                </a:ext>
              </a:extLst>
            </p:cNvPr>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0" name="Google Shape;2174;p41">
              <a:extLst>
                <a:ext uri="{FF2B5EF4-FFF2-40B4-BE49-F238E27FC236}">
                  <a16:creationId xmlns:a16="http://schemas.microsoft.com/office/drawing/2014/main" id="{0A5BD128-9D2F-4DB6-A772-7DC83E11EE33}"/>
                </a:ext>
              </a:extLst>
            </p:cNvPr>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1" name="Google Shape;2175;p41">
              <a:extLst>
                <a:ext uri="{FF2B5EF4-FFF2-40B4-BE49-F238E27FC236}">
                  <a16:creationId xmlns:a16="http://schemas.microsoft.com/office/drawing/2014/main" id="{289BF3F0-5999-466E-B82D-DEFE87089C65}"/>
                </a:ext>
              </a:extLst>
            </p:cNvPr>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2" name="Google Shape;2176;p41">
              <a:extLst>
                <a:ext uri="{FF2B5EF4-FFF2-40B4-BE49-F238E27FC236}">
                  <a16:creationId xmlns:a16="http://schemas.microsoft.com/office/drawing/2014/main" id="{B9DC1F38-DDA6-4920-98AA-2946997F0241}"/>
                </a:ext>
              </a:extLst>
            </p:cNvPr>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3" name="Google Shape;2177;p41">
              <a:extLst>
                <a:ext uri="{FF2B5EF4-FFF2-40B4-BE49-F238E27FC236}">
                  <a16:creationId xmlns:a16="http://schemas.microsoft.com/office/drawing/2014/main" id="{24754633-2D81-4166-9DD7-05332ECDCEA9}"/>
                </a:ext>
              </a:extLst>
            </p:cNvPr>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4" name="Google Shape;2178;p41">
              <a:extLst>
                <a:ext uri="{FF2B5EF4-FFF2-40B4-BE49-F238E27FC236}">
                  <a16:creationId xmlns:a16="http://schemas.microsoft.com/office/drawing/2014/main" id="{E891D837-9773-473E-9757-FC46186979A3}"/>
                </a:ext>
              </a:extLst>
            </p:cNvPr>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5" name="Google Shape;2179;p41">
              <a:extLst>
                <a:ext uri="{FF2B5EF4-FFF2-40B4-BE49-F238E27FC236}">
                  <a16:creationId xmlns:a16="http://schemas.microsoft.com/office/drawing/2014/main" id="{1CCEDE7E-B447-42D9-8473-D08266123FEA}"/>
                </a:ext>
              </a:extLst>
            </p:cNvPr>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6" name="Google Shape;2180;p41">
              <a:extLst>
                <a:ext uri="{FF2B5EF4-FFF2-40B4-BE49-F238E27FC236}">
                  <a16:creationId xmlns:a16="http://schemas.microsoft.com/office/drawing/2014/main" id="{89C0AFC4-DA3A-4D2F-B714-393D9B8685D2}"/>
                </a:ext>
              </a:extLst>
            </p:cNvPr>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7" name="Google Shape;2181;p41">
              <a:extLst>
                <a:ext uri="{FF2B5EF4-FFF2-40B4-BE49-F238E27FC236}">
                  <a16:creationId xmlns:a16="http://schemas.microsoft.com/office/drawing/2014/main" id="{285B5F0E-19C2-4E6E-9003-D6F500FDD788}"/>
                </a:ext>
              </a:extLst>
            </p:cNvPr>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8" name="Google Shape;2182;p41">
              <a:extLst>
                <a:ext uri="{FF2B5EF4-FFF2-40B4-BE49-F238E27FC236}">
                  <a16:creationId xmlns:a16="http://schemas.microsoft.com/office/drawing/2014/main" id="{60B36E85-BB64-4630-8CF5-32D69B53A2C1}"/>
                </a:ext>
              </a:extLst>
            </p:cNvPr>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9" name="Google Shape;2183;p41">
              <a:extLst>
                <a:ext uri="{FF2B5EF4-FFF2-40B4-BE49-F238E27FC236}">
                  <a16:creationId xmlns:a16="http://schemas.microsoft.com/office/drawing/2014/main" id="{437EAB27-5C19-4692-8ED6-4BEA1DAA6C9E}"/>
                </a:ext>
              </a:extLst>
            </p:cNvPr>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0" name="Google Shape;2184;p41">
              <a:extLst>
                <a:ext uri="{FF2B5EF4-FFF2-40B4-BE49-F238E27FC236}">
                  <a16:creationId xmlns:a16="http://schemas.microsoft.com/office/drawing/2014/main" id="{9D32C56D-6180-40F4-B604-368157A40B1C}"/>
                </a:ext>
              </a:extLst>
            </p:cNvPr>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1" name="Google Shape;2185;p41">
              <a:extLst>
                <a:ext uri="{FF2B5EF4-FFF2-40B4-BE49-F238E27FC236}">
                  <a16:creationId xmlns:a16="http://schemas.microsoft.com/office/drawing/2014/main" id="{32D98601-49F0-475A-864B-89A0FFA0BEC3}"/>
                </a:ext>
              </a:extLst>
            </p:cNvPr>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2" name="Google Shape;2186;p41">
              <a:extLst>
                <a:ext uri="{FF2B5EF4-FFF2-40B4-BE49-F238E27FC236}">
                  <a16:creationId xmlns:a16="http://schemas.microsoft.com/office/drawing/2014/main" id="{92AF7E93-C2B1-43F7-8F06-BD928599CEE7}"/>
                </a:ext>
              </a:extLst>
            </p:cNvPr>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3" name="Google Shape;2187;p41">
              <a:extLst>
                <a:ext uri="{FF2B5EF4-FFF2-40B4-BE49-F238E27FC236}">
                  <a16:creationId xmlns:a16="http://schemas.microsoft.com/office/drawing/2014/main" id="{8C7CFC19-0EA8-4B31-83EA-9821F35BDE22}"/>
                </a:ext>
              </a:extLst>
            </p:cNvPr>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4" name="Google Shape;2188;p41">
              <a:extLst>
                <a:ext uri="{FF2B5EF4-FFF2-40B4-BE49-F238E27FC236}">
                  <a16:creationId xmlns:a16="http://schemas.microsoft.com/office/drawing/2014/main" id="{B1847446-098D-4F93-BB24-7AAB25941BBF}"/>
                </a:ext>
              </a:extLst>
            </p:cNvPr>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5" name="Google Shape;2189;p41">
              <a:extLst>
                <a:ext uri="{FF2B5EF4-FFF2-40B4-BE49-F238E27FC236}">
                  <a16:creationId xmlns:a16="http://schemas.microsoft.com/office/drawing/2014/main" id="{EEF8DE7D-313F-40B8-8F54-4B35CF78CDD4}"/>
                </a:ext>
              </a:extLst>
            </p:cNvPr>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6" name="Google Shape;2190;p41">
              <a:extLst>
                <a:ext uri="{FF2B5EF4-FFF2-40B4-BE49-F238E27FC236}">
                  <a16:creationId xmlns:a16="http://schemas.microsoft.com/office/drawing/2014/main" id="{3C34DAC4-2335-4AB2-9ABF-8E4CEBAE3BDD}"/>
                </a:ext>
              </a:extLst>
            </p:cNvPr>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7" name="Google Shape;2191;p41">
              <a:extLst>
                <a:ext uri="{FF2B5EF4-FFF2-40B4-BE49-F238E27FC236}">
                  <a16:creationId xmlns:a16="http://schemas.microsoft.com/office/drawing/2014/main" id="{2D734715-8327-4364-A835-A188FE47C8E9}"/>
                </a:ext>
              </a:extLst>
            </p:cNvPr>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8" name="Google Shape;2192;p41">
              <a:extLst>
                <a:ext uri="{FF2B5EF4-FFF2-40B4-BE49-F238E27FC236}">
                  <a16:creationId xmlns:a16="http://schemas.microsoft.com/office/drawing/2014/main" id="{A926D4D0-1FE5-4008-83EC-DADA392C12CC}"/>
                </a:ext>
              </a:extLst>
            </p:cNvPr>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9" name="Google Shape;2193;p41">
              <a:extLst>
                <a:ext uri="{FF2B5EF4-FFF2-40B4-BE49-F238E27FC236}">
                  <a16:creationId xmlns:a16="http://schemas.microsoft.com/office/drawing/2014/main" id="{D91B11D6-1089-4367-BE38-34BE83694785}"/>
                </a:ext>
              </a:extLst>
            </p:cNvPr>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0" name="Google Shape;2194;p41">
              <a:extLst>
                <a:ext uri="{FF2B5EF4-FFF2-40B4-BE49-F238E27FC236}">
                  <a16:creationId xmlns:a16="http://schemas.microsoft.com/office/drawing/2014/main" id="{546BE9BC-0622-41ED-9C91-C003B615EBDD}"/>
                </a:ext>
              </a:extLst>
            </p:cNvPr>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rgbClr val="D4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1" name="Google Shape;2195;p41">
              <a:extLst>
                <a:ext uri="{FF2B5EF4-FFF2-40B4-BE49-F238E27FC236}">
                  <a16:creationId xmlns:a16="http://schemas.microsoft.com/office/drawing/2014/main" id="{5B7B9DC4-8F7A-4526-B210-E8DDBD5DC9C3}"/>
                </a:ext>
              </a:extLst>
            </p:cNvPr>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2" name="Google Shape;2196;p41">
              <a:extLst>
                <a:ext uri="{FF2B5EF4-FFF2-40B4-BE49-F238E27FC236}">
                  <a16:creationId xmlns:a16="http://schemas.microsoft.com/office/drawing/2014/main" id="{DA890596-E047-4C11-BB93-C811F91A5B73}"/>
                </a:ext>
              </a:extLst>
            </p:cNvPr>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3" name="Google Shape;2197;p41">
              <a:extLst>
                <a:ext uri="{FF2B5EF4-FFF2-40B4-BE49-F238E27FC236}">
                  <a16:creationId xmlns:a16="http://schemas.microsoft.com/office/drawing/2014/main" id="{16F11077-36F8-49B5-AAC1-D69E8114E1F0}"/>
                </a:ext>
              </a:extLst>
            </p:cNvPr>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4" name="Google Shape;2198;p41">
              <a:extLst>
                <a:ext uri="{FF2B5EF4-FFF2-40B4-BE49-F238E27FC236}">
                  <a16:creationId xmlns:a16="http://schemas.microsoft.com/office/drawing/2014/main" id="{6DA25957-DA3E-46FB-AED6-CEBDCA502FE7}"/>
                </a:ext>
              </a:extLst>
            </p:cNvPr>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rgbClr val="DBE6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5" name="Google Shape;2199;p41">
              <a:extLst>
                <a:ext uri="{FF2B5EF4-FFF2-40B4-BE49-F238E27FC236}">
                  <a16:creationId xmlns:a16="http://schemas.microsoft.com/office/drawing/2014/main" id="{947538D2-3808-44EE-97C4-D23BA0E89139}"/>
                </a:ext>
              </a:extLst>
            </p:cNvPr>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6" name="Google Shape;2200;p41">
              <a:extLst>
                <a:ext uri="{FF2B5EF4-FFF2-40B4-BE49-F238E27FC236}">
                  <a16:creationId xmlns:a16="http://schemas.microsoft.com/office/drawing/2014/main" id="{C3AE3179-82A7-4C38-8E67-5BA8D79F8B08}"/>
                </a:ext>
              </a:extLst>
            </p:cNvPr>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rgbClr val="DBE6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7" name="Google Shape;2201;p41">
              <a:extLst>
                <a:ext uri="{FF2B5EF4-FFF2-40B4-BE49-F238E27FC236}">
                  <a16:creationId xmlns:a16="http://schemas.microsoft.com/office/drawing/2014/main" id="{2EF6D714-E184-4221-AB06-483BB145F49C}"/>
                </a:ext>
              </a:extLst>
            </p:cNvPr>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8" name="Google Shape;2202;p41">
              <a:extLst>
                <a:ext uri="{FF2B5EF4-FFF2-40B4-BE49-F238E27FC236}">
                  <a16:creationId xmlns:a16="http://schemas.microsoft.com/office/drawing/2014/main" id="{16A9CA26-2C5D-4093-903F-27B6ED3DA9F9}"/>
                </a:ext>
              </a:extLst>
            </p:cNvPr>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9" name="Google Shape;2203;p41">
              <a:extLst>
                <a:ext uri="{FF2B5EF4-FFF2-40B4-BE49-F238E27FC236}">
                  <a16:creationId xmlns:a16="http://schemas.microsoft.com/office/drawing/2014/main" id="{30B64B03-2AB9-4E61-A48E-3CA51F5304A1}"/>
                </a:ext>
              </a:extLst>
            </p:cNvPr>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0" name="Google Shape;2204;p41">
              <a:extLst>
                <a:ext uri="{FF2B5EF4-FFF2-40B4-BE49-F238E27FC236}">
                  <a16:creationId xmlns:a16="http://schemas.microsoft.com/office/drawing/2014/main" id="{AEFFA260-C3B4-4E23-A427-6AC0582513C8}"/>
                </a:ext>
              </a:extLst>
            </p:cNvPr>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1" name="Google Shape;2205;p41">
              <a:extLst>
                <a:ext uri="{FF2B5EF4-FFF2-40B4-BE49-F238E27FC236}">
                  <a16:creationId xmlns:a16="http://schemas.microsoft.com/office/drawing/2014/main" id="{5296DFFC-26CD-4C98-BC5A-CAA799A51540}"/>
                </a:ext>
              </a:extLst>
            </p:cNvPr>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2" name="Google Shape;2206;p41">
              <a:extLst>
                <a:ext uri="{FF2B5EF4-FFF2-40B4-BE49-F238E27FC236}">
                  <a16:creationId xmlns:a16="http://schemas.microsoft.com/office/drawing/2014/main" id="{0F6E733D-C7A2-475C-AAE8-847B64671474}"/>
                </a:ext>
              </a:extLst>
            </p:cNvPr>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rgbClr val="D4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3" name="Google Shape;2207;p41">
              <a:extLst>
                <a:ext uri="{FF2B5EF4-FFF2-40B4-BE49-F238E27FC236}">
                  <a16:creationId xmlns:a16="http://schemas.microsoft.com/office/drawing/2014/main" id="{B7C62F6C-4078-4F8D-AF81-527F5CC16974}"/>
                </a:ext>
              </a:extLst>
            </p:cNvPr>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4" name="Google Shape;2208;p41">
              <a:extLst>
                <a:ext uri="{FF2B5EF4-FFF2-40B4-BE49-F238E27FC236}">
                  <a16:creationId xmlns:a16="http://schemas.microsoft.com/office/drawing/2014/main" id="{A5E8ED7E-B1DA-4E89-BB09-84EEB0574290}"/>
                </a:ext>
              </a:extLst>
            </p:cNvPr>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5" name="Google Shape;2209;p41">
              <a:extLst>
                <a:ext uri="{FF2B5EF4-FFF2-40B4-BE49-F238E27FC236}">
                  <a16:creationId xmlns:a16="http://schemas.microsoft.com/office/drawing/2014/main" id="{4C1E760E-F86D-4F2C-AB2A-284F00C1A03F}"/>
                </a:ext>
              </a:extLst>
            </p:cNvPr>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rgbClr val="DBE6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6" name="Google Shape;2210;p41">
              <a:extLst>
                <a:ext uri="{FF2B5EF4-FFF2-40B4-BE49-F238E27FC236}">
                  <a16:creationId xmlns:a16="http://schemas.microsoft.com/office/drawing/2014/main" id="{3F36263D-FE2B-485E-81FA-437EABC5E391}"/>
                </a:ext>
              </a:extLst>
            </p:cNvPr>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7" name="Google Shape;2211;p41">
              <a:extLst>
                <a:ext uri="{FF2B5EF4-FFF2-40B4-BE49-F238E27FC236}">
                  <a16:creationId xmlns:a16="http://schemas.microsoft.com/office/drawing/2014/main" id="{B8B4B0A0-50B9-4D7C-A7C5-5A1635527F15}"/>
                </a:ext>
              </a:extLst>
            </p:cNvPr>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8" name="Google Shape;2212;p41">
              <a:extLst>
                <a:ext uri="{FF2B5EF4-FFF2-40B4-BE49-F238E27FC236}">
                  <a16:creationId xmlns:a16="http://schemas.microsoft.com/office/drawing/2014/main" id="{C8EFDA0E-F7AC-4CB3-801D-EA0917DD2B55}"/>
                </a:ext>
              </a:extLst>
            </p:cNvPr>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9" name="Google Shape;2213;p41">
              <a:extLst>
                <a:ext uri="{FF2B5EF4-FFF2-40B4-BE49-F238E27FC236}">
                  <a16:creationId xmlns:a16="http://schemas.microsoft.com/office/drawing/2014/main" id="{E751104F-2A16-445E-A52D-2564E7CEF92F}"/>
                </a:ext>
              </a:extLst>
            </p:cNvPr>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0" name="Google Shape;2214;p41">
              <a:extLst>
                <a:ext uri="{FF2B5EF4-FFF2-40B4-BE49-F238E27FC236}">
                  <a16:creationId xmlns:a16="http://schemas.microsoft.com/office/drawing/2014/main" id="{E118AC59-FA95-4BB0-AF83-47EBE2491582}"/>
                </a:ext>
              </a:extLst>
            </p:cNvPr>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1" name="Google Shape;2215;p41">
              <a:extLst>
                <a:ext uri="{FF2B5EF4-FFF2-40B4-BE49-F238E27FC236}">
                  <a16:creationId xmlns:a16="http://schemas.microsoft.com/office/drawing/2014/main" id="{E2E4711F-A8E4-4F63-8EB1-530ECA917904}"/>
                </a:ext>
              </a:extLst>
            </p:cNvPr>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2" name="Google Shape;2216;p41">
              <a:extLst>
                <a:ext uri="{FF2B5EF4-FFF2-40B4-BE49-F238E27FC236}">
                  <a16:creationId xmlns:a16="http://schemas.microsoft.com/office/drawing/2014/main" id="{0AAE22C5-4AAC-4E38-BD5B-2D360FAFC2BD}"/>
                </a:ext>
              </a:extLst>
            </p:cNvPr>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3" name="Google Shape;2217;p41">
              <a:extLst>
                <a:ext uri="{FF2B5EF4-FFF2-40B4-BE49-F238E27FC236}">
                  <a16:creationId xmlns:a16="http://schemas.microsoft.com/office/drawing/2014/main" id="{D1C14359-09E0-43EC-A1F9-7AB3A81FAF18}"/>
                </a:ext>
              </a:extLst>
            </p:cNvPr>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4" name="Google Shape;2218;p41">
              <a:extLst>
                <a:ext uri="{FF2B5EF4-FFF2-40B4-BE49-F238E27FC236}">
                  <a16:creationId xmlns:a16="http://schemas.microsoft.com/office/drawing/2014/main" id="{E5D258CA-E13F-4AA3-A8DF-FD455CD75945}"/>
                </a:ext>
              </a:extLst>
            </p:cNvPr>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5" name="Google Shape;2219;p41">
              <a:extLst>
                <a:ext uri="{FF2B5EF4-FFF2-40B4-BE49-F238E27FC236}">
                  <a16:creationId xmlns:a16="http://schemas.microsoft.com/office/drawing/2014/main" id="{AC945834-8967-472D-872F-4BB6A1138FB8}"/>
                </a:ext>
              </a:extLst>
            </p:cNvPr>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6" name="Google Shape;2220;p41">
              <a:extLst>
                <a:ext uri="{FF2B5EF4-FFF2-40B4-BE49-F238E27FC236}">
                  <a16:creationId xmlns:a16="http://schemas.microsoft.com/office/drawing/2014/main" id="{E99E13E6-FE1C-48E8-ACC9-6D8D13F15E47}"/>
                </a:ext>
              </a:extLst>
            </p:cNvPr>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7" name="Google Shape;2221;p41">
              <a:extLst>
                <a:ext uri="{FF2B5EF4-FFF2-40B4-BE49-F238E27FC236}">
                  <a16:creationId xmlns:a16="http://schemas.microsoft.com/office/drawing/2014/main" id="{7C40F6F6-8B5E-48EA-A7A3-447ADBCB924F}"/>
                </a:ext>
              </a:extLst>
            </p:cNvPr>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rgbClr val="F4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8" name="Google Shape;2222;p41">
              <a:extLst>
                <a:ext uri="{FF2B5EF4-FFF2-40B4-BE49-F238E27FC236}">
                  <a16:creationId xmlns:a16="http://schemas.microsoft.com/office/drawing/2014/main" id="{52A9748D-A59E-412A-9926-DFACA52685DE}"/>
                </a:ext>
              </a:extLst>
            </p:cNvPr>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rgbClr val="F4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9" name="Google Shape;2223;p41">
              <a:extLst>
                <a:ext uri="{FF2B5EF4-FFF2-40B4-BE49-F238E27FC236}">
                  <a16:creationId xmlns:a16="http://schemas.microsoft.com/office/drawing/2014/main" id="{91DCF6A2-A1AB-4597-9836-B189E00E4385}"/>
                </a:ext>
              </a:extLst>
            </p:cNvPr>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rgbClr val="F4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0" name="Google Shape;2224;p41">
              <a:extLst>
                <a:ext uri="{FF2B5EF4-FFF2-40B4-BE49-F238E27FC236}">
                  <a16:creationId xmlns:a16="http://schemas.microsoft.com/office/drawing/2014/main" id="{587DCC97-CB43-4A49-9D5C-8893D587112C}"/>
                </a:ext>
              </a:extLst>
            </p:cNvPr>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1" name="Google Shape;2225;p41">
              <a:extLst>
                <a:ext uri="{FF2B5EF4-FFF2-40B4-BE49-F238E27FC236}">
                  <a16:creationId xmlns:a16="http://schemas.microsoft.com/office/drawing/2014/main" id="{E417433E-E0BE-44E8-8870-DE8C2672B59E}"/>
                </a:ext>
              </a:extLst>
            </p:cNvPr>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2" name="Google Shape;2226;p41">
              <a:extLst>
                <a:ext uri="{FF2B5EF4-FFF2-40B4-BE49-F238E27FC236}">
                  <a16:creationId xmlns:a16="http://schemas.microsoft.com/office/drawing/2014/main" id="{5F78CD1D-5A08-433D-8A93-A0D0ADBCC253}"/>
                </a:ext>
              </a:extLst>
            </p:cNvPr>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3" name="Google Shape;2227;p41">
              <a:extLst>
                <a:ext uri="{FF2B5EF4-FFF2-40B4-BE49-F238E27FC236}">
                  <a16:creationId xmlns:a16="http://schemas.microsoft.com/office/drawing/2014/main" id="{02F62966-5133-4135-8F89-28EEED067FE0}"/>
                </a:ext>
              </a:extLst>
            </p:cNvPr>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4" name="Google Shape;2228;p41">
              <a:extLst>
                <a:ext uri="{FF2B5EF4-FFF2-40B4-BE49-F238E27FC236}">
                  <a16:creationId xmlns:a16="http://schemas.microsoft.com/office/drawing/2014/main" id="{78183488-6CB7-40B0-8E62-6F9AB0CEBE31}"/>
                </a:ext>
              </a:extLst>
            </p:cNvPr>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5" name="Google Shape;2229;p41">
              <a:extLst>
                <a:ext uri="{FF2B5EF4-FFF2-40B4-BE49-F238E27FC236}">
                  <a16:creationId xmlns:a16="http://schemas.microsoft.com/office/drawing/2014/main" id="{62614FED-E788-42E0-9A91-860BA498F0A5}"/>
                </a:ext>
              </a:extLst>
            </p:cNvPr>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rgbClr val="FFBD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6" name="Google Shape;2230;p41">
              <a:extLst>
                <a:ext uri="{FF2B5EF4-FFF2-40B4-BE49-F238E27FC236}">
                  <a16:creationId xmlns:a16="http://schemas.microsoft.com/office/drawing/2014/main" id="{123C4BE1-D420-41FD-AB76-7AEEF560022D}"/>
                </a:ext>
              </a:extLst>
            </p:cNvPr>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7" name="Google Shape;2231;p41">
              <a:extLst>
                <a:ext uri="{FF2B5EF4-FFF2-40B4-BE49-F238E27FC236}">
                  <a16:creationId xmlns:a16="http://schemas.microsoft.com/office/drawing/2014/main" id="{574F94AD-A01E-484B-A621-10575F6A2E6A}"/>
                </a:ext>
              </a:extLst>
            </p:cNvPr>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8" name="Google Shape;2232;p41">
              <a:extLst>
                <a:ext uri="{FF2B5EF4-FFF2-40B4-BE49-F238E27FC236}">
                  <a16:creationId xmlns:a16="http://schemas.microsoft.com/office/drawing/2014/main" id="{BB3C7C4D-738D-491C-9F8E-0344BCD43613}"/>
                </a:ext>
              </a:extLst>
            </p:cNvPr>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9" name="Google Shape;2233;p41">
              <a:extLst>
                <a:ext uri="{FF2B5EF4-FFF2-40B4-BE49-F238E27FC236}">
                  <a16:creationId xmlns:a16="http://schemas.microsoft.com/office/drawing/2014/main" id="{7284A68F-EAAF-44D4-9FC3-1B98654456A7}"/>
                </a:ext>
              </a:extLst>
            </p:cNvPr>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0" name="Google Shape;2234;p41">
              <a:extLst>
                <a:ext uri="{FF2B5EF4-FFF2-40B4-BE49-F238E27FC236}">
                  <a16:creationId xmlns:a16="http://schemas.microsoft.com/office/drawing/2014/main" id="{A06A3E94-6A11-4B56-A30E-64BC969A4771}"/>
                </a:ext>
              </a:extLst>
            </p:cNvPr>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1" name="Google Shape;2235;p41">
              <a:extLst>
                <a:ext uri="{FF2B5EF4-FFF2-40B4-BE49-F238E27FC236}">
                  <a16:creationId xmlns:a16="http://schemas.microsoft.com/office/drawing/2014/main" id="{D908C0A0-0312-4C9B-8E81-B377DCC01438}"/>
                </a:ext>
              </a:extLst>
            </p:cNvPr>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2" name="Google Shape;2236;p41">
              <a:extLst>
                <a:ext uri="{FF2B5EF4-FFF2-40B4-BE49-F238E27FC236}">
                  <a16:creationId xmlns:a16="http://schemas.microsoft.com/office/drawing/2014/main" id="{D6F55474-A2FB-4DD8-9F63-675BC65E0DFB}"/>
                </a:ext>
              </a:extLst>
            </p:cNvPr>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3" name="Google Shape;2237;p41">
              <a:extLst>
                <a:ext uri="{FF2B5EF4-FFF2-40B4-BE49-F238E27FC236}">
                  <a16:creationId xmlns:a16="http://schemas.microsoft.com/office/drawing/2014/main" id="{9F92623A-774E-4A10-B9FF-0FE84ECF15F3}"/>
                </a:ext>
              </a:extLst>
            </p:cNvPr>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4" name="Google Shape;2238;p41">
              <a:extLst>
                <a:ext uri="{FF2B5EF4-FFF2-40B4-BE49-F238E27FC236}">
                  <a16:creationId xmlns:a16="http://schemas.microsoft.com/office/drawing/2014/main" id="{6B96569B-B410-4721-A0F1-F89447312522}"/>
                </a:ext>
              </a:extLst>
            </p:cNvPr>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5" name="Google Shape;2239;p41">
              <a:extLst>
                <a:ext uri="{FF2B5EF4-FFF2-40B4-BE49-F238E27FC236}">
                  <a16:creationId xmlns:a16="http://schemas.microsoft.com/office/drawing/2014/main" id="{5B898643-F47D-48ED-9EB9-BA7C3AEC924C}"/>
                </a:ext>
              </a:extLst>
            </p:cNvPr>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6" name="Google Shape;2240;p41">
              <a:extLst>
                <a:ext uri="{FF2B5EF4-FFF2-40B4-BE49-F238E27FC236}">
                  <a16:creationId xmlns:a16="http://schemas.microsoft.com/office/drawing/2014/main" id="{FDC74241-9432-4F72-B7EC-0E4AC3B33CBB}"/>
                </a:ext>
              </a:extLst>
            </p:cNvPr>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7" name="Google Shape;2241;p41">
              <a:extLst>
                <a:ext uri="{FF2B5EF4-FFF2-40B4-BE49-F238E27FC236}">
                  <a16:creationId xmlns:a16="http://schemas.microsoft.com/office/drawing/2014/main" id="{9A2EE671-EC3A-4223-9B69-F766E9A08205}"/>
                </a:ext>
              </a:extLst>
            </p:cNvPr>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8" name="Google Shape;2242;p41">
              <a:extLst>
                <a:ext uri="{FF2B5EF4-FFF2-40B4-BE49-F238E27FC236}">
                  <a16:creationId xmlns:a16="http://schemas.microsoft.com/office/drawing/2014/main" id="{224D7F15-AB3D-439A-BCA7-019CF0DE59AE}"/>
                </a:ext>
              </a:extLst>
            </p:cNvPr>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9" name="Google Shape;2243;p41">
              <a:extLst>
                <a:ext uri="{FF2B5EF4-FFF2-40B4-BE49-F238E27FC236}">
                  <a16:creationId xmlns:a16="http://schemas.microsoft.com/office/drawing/2014/main" id="{22172F7E-5002-45CC-A033-924397616AA5}"/>
                </a:ext>
              </a:extLst>
            </p:cNvPr>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0" name="Google Shape;2244;p41">
              <a:extLst>
                <a:ext uri="{FF2B5EF4-FFF2-40B4-BE49-F238E27FC236}">
                  <a16:creationId xmlns:a16="http://schemas.microsoft.com/office/drawing/2014/main" id="{D0E67E8C-2D64-42F4-93CB-BA4ABDC70D86}"/>
                </a:ext>
              </a:extLst>
            </p:cNvPr>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1" name="Google Shape;2245;p41">
              <a:extLst>
                <a:ext uri="{FF2B5EF4-FFF2-40B4-BE49-F238E27FC236}">
                  <a16:creationId xmlns:a16="http://schemas.microsoft.com/office/drawing/2014/main" id="{031647DC-D41C-437C-9997-4140AF9E75C5}"/>
                </a:ext>
              </a:extLst>
            </p:cNvPr>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2" name="Google Shape;2246;p41">
              <a:extLst>
                <a:ext uri="{FF2B5EF4-FFF2-40B4-BE49-F238E27FC236}">
                  <a16:creationId xmlns:a16="http://schemas.microsoft.com/office/drawing/2014/main" id="{5FDE31A0-BEAB-42D9-9186-BC86416A9B32}"/>
                </a:ext>
              </a:extLst>
            </p:cNvPr>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3" name="Google Shape;2247;p41">
              <a:extLst>
                <a:ext uri="{FF2B5EF4-FFF2-40B4-BE49-F238E27FC236}">
                  <a16:creationId xmlns:a16="http://schemas.microsoft.com/office/drawing/2014/main" id="{1B4BA19B-6C43-42FB-BB2B-099E38E37DE1}"/>
                </a:ext>
              </a:extLst>
            </p:cNvPr>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4" name="Google Shape;2248;p41">
              <a:extLst>
                <a:ext uri="{FF2B5EF4-FFF2-40B4-BE49-F238E27FC236}">
                  <a16:creationId xmlns:a16="http://schemas.microsoft.com/office/drawing/2014/main" id="{86FBD19B-AE46-4B04-A30C-E71E2D08A679}"/>
                </a:ext>
              </a:extLst>
            </p:cNvPr>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5" name="Google Shape;2249;p41">
              <a:extLst>
                <a:ext uri="{FF2B5EF4-FFF2-40B4-BE49-F238E27FC236}">
                  <a16:creationId xmlns:a16="http://schemas.microsoft.com/office/drawing/2014/main" id="{BC1BB7B2-5FF1-49B9-85F5-B67749B839D2}"/>
                </a:ext>
              </a:extLst>
            </p:cNvPr>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6" name="Google Shape;2250;p41">
              <a:extLst>
                <a:ext uri="{FF2B5EF4-FFF2-40B4-BE49-F238E27FC236}">
                  <a16:creationId xmlns:a16="http://schemas.microsoft.com/office/drawing/2014/main" id="{51F9901D-709E-4C6B-8C76-4D6AE6EA6036}"/>
                </a:ext>
              </a:extLst>
            </p:cNvPr>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6" name="Google Shape;2251;p41">
              <a:extLst>
                <a:ext uri="{FF2B5EF4-FFF2-40B4-BE49-F238E27FC236}">
                  <a16:creationId xmlns:a16="http://schemas.microsoft.com/office/drawing/2014/main" id="{957A56E0-E648-4129-B5A0-9B4EECE47A7F}"/>
                </a:ext>
              </a:extLst>
            </p:cNvPr>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7" name="Google Shape;2252;p41">
              <a:extLst>
                <a:ext uri="{FF2B5EF4-FFF2-40B4-BE49-F238E27FC236}">
                  <a16:creationId xmlns:a16="http://schemas.microsoft.com/office/drawing/2014/main" id="{6F946439-D72B-4E20-9E17-3170E7E9D8C8}"/>
                </a:ext>
              </a:extLst>
            </p:cNvPr>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8" name="Google Shape;2253;p41">
              <a:extLst>
                <a:ext uri="{FF2B5EF4-FFF2-40B4-BE49-F238E27FC236}">
                  <a16:creationId xmlns:a16="http://schemas.microsoft.com/office/drawing/2014/main" id="{917E25ED-538F-4FE9-8393-27315B70C018}"/>
                </a:ext>
              </a:extLst>
            </p:cNvPr>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9" name="Google Shape;2254;p41">
              <a:extLst>
                <a:ext uri="{FF2B5EF4-FFF2-40B4-BE49-F238E27FC236}">
                  <a16:creationId xmlns:a16="http://schemas.microsoft.com/office/drawing/2014/main" id="{0D48F3DE-74EE-43AA-BDD5-081A030A1AD0}"/>
                </a:ext>
              </a:extLst>
            </p:cNvPr>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0" name="Google Shape;2255;p41">
              <a:extLst>
                <a:ext uri="{FF2B5EF4-FFF2-40B4-BE49-F238E27FC236}">
                  <a16:creationId xmlns:a16="http://schemas.microsoft.com/office/drawing/2014/main" id="{7A7C46FD-EB62-4B61-9D75-194BD3DA8CB1}"/>
                </a:ext>
              </a:extLst>
            </p:cNvPr>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1" name="Google Shape;2256;p41">
              <a:extLst>
                <a:ext uri="{FF2B5EF4-FFF2-40B4-BE49-F238E27FC236}">
                  <a16:creationId xmlns:a16="http://schemas.microsoft.com/office/drawing/2014/main" id="{A3C47688-2FC4-4348-BAF8-D60B06A1654A}"/>
                </a:ext>
              </a:extLst>
            </p:cNvPr>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2" name="Google Shape;2257;p41">
              <a:extLst>
                <a:ext uri="{FF2B5EF4-FFF2-40B4-BE49-F238E27FC236}">
                  <a16:creationId xmlns:a16="http://schemas.microsoft.com/office/drawing/2014/main" id="{7F794F76-DC6B-4690-9605-CFC273C6692E}"/>
                </a:ext>
              </a:extLst>
            </p:cNvPr>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rgbClr val="FFBD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3" name="Google Shape;2258;p41">
              <a:extLst>
                <a:ext uri="{FF2B5EF4-FFF2-40B4-BE49-F238E27FC236}">
                  <a16:creationId xmlns:a16="http://schemas.microsoft.com/office/drawing/2014/main" id="{EED8188B-C8CB-4137-A1B8-B3173272BFAF}"/>
                </a:ext>
              </a:extLst>
            </p:cNvPr>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4" name="Google Shape;2259;p41">
              <a:extLst>
                <a:ext uri="{FF2B5EF4-FFF2-40B4-BE49-F238E27FC236}">
                  <a16:creationId xmlns:a16="http://schemas.microsoft.com/office/drawing/2014/main" id="{9716CA0F-20EA-4193-9BAE-717402CE90CA}"/>
                </a:ext>
              </a:extLst>
            </p:cNvPr>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5" name="Google Shape;2260;p41">
              <a:extLst>
                <a:ext uri="{FF2B5EF4-FFF2-40B4-BE49-F238E27FC236}">
                  <a16:creationId xmlns:a16="http://schemas.microsoft.com/office/drawing/2014/main" id="{C793A81C-59B8-4813-B548-74310FB50B9F}"/>
                </a:ext>
              </a:extLst>
            </p:cNvPr>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6" name="Google Shape;2261;p41">
              <a:extLst>
                <a:ext uri="{FF2B5EF4-FFF2-40B4-BE49-F238E27FC236}">
                  <a16:creationId xmlns:a16="http://schemas.microsoft.com/office/drawing/2014/main" id="{88A52553-A27B-4FB9-AFBE-A2CDFF2C647D}"/>
                </a:ext>
              </a:extLst>
            </p:cNvPr>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7" name="Google Shape;2262;p41">
              <a:extLst>
                <a:ext uri="{FF2B5EF4-FFF2-40B4-BE49-F238E27FC236}">
                  <a16:creationId xmlns:a16="http://schemas.microsoft.com/office/drawing/2014/main" id="{E7AD6B6D-F30E-410E-9773-11C234DF91EC}"/>
                </a:ext>
              </a:extLst>
            </p:cNvPr>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8" name="Google Shape;2263;p41">
              <a:extLst>
                <a:ext uri="{FF2B5EF4-FFF2-40B4-BE49-F238E27FC236}">
                  <a16:creationId xmlns:a16="http://schemas.microsoft.com/office/drawing/2014/main" id="{2831466C-1E00-4494-A724-0DBAEB539885}"/>
                </a:ext>
              </a:extLst>
            </p:cNvPr>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9" name="Google Shape;2264;p41">
              <a:extLst>
                <a:ext uri="{FF2B5EF4-FFF2-40B4-BE49-F238E27FC236}">
                  <a16:creationId xmlns:a16="http://schemas.microsoft.com/office/drawing/2014/main" id="{41CFE13B-B414-4009-8C0A-05429398CC16}"/>
                </a:ext>
              </a:extLst>
            </p:cNvPr>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0" name="Google Shape;2265;p41">
              <a:extLst>
                <a:ext uri="{FF2B5EF4-FFF2-40B4-BE49-F238E27FC236}">
                  <a16:creationId xmlns:a16="http://schemas.microsoft.com/office/drawing/2014/main" id="{FCE6DCDD-0FB9-4732-AC90-4F8132C3C444}"/>
                </a:ext>
              </a:extLst>
            </p:cNvPr>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1" name="Google Shape;2266;p41">
              <a:extLst>
                <a:ext uri="{FF2B5EF4-FFF2-40B4-BE49-F238E27FC236}">
                  <a16:creationId xmlns:a16="http://schemas.microsoft.com/office/drawing/2014/main" id="{19BB5633-64F1-411F-BABB-306C155C09E5}"/>
                </a:ext>
              </a:extLst>
            </p:cNvPr>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rgbClr val="FFBD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2" name="Google Shape;2267;p41">
              <a:extLst>
                <a:ext uri="{FF2B5EF4-FFF2-40B4-BE49-F238E27FC236}">
                  <a16:creationId xmlns:a16="http://schemas.microsoft.com/office/drawing/2014/main" id="{13A09735-B3DA-48D3-9605-DA7505F7BC50}"/>
                </a:ext>
              </a:extLst>
            </p:cNvPr>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3" name="Google Shape;2268;p41">
              <a:extLst>
                <a:ext uri="{FF2B5EF4-FFF2-40B4-BE49-F238E27FC236}">
                  <a16:creationId xmlns:a16="http://schemas.microsoft.com/office/drawing/2014/main" id="{EB8F11FF-CE10-4AC5-8B0B-063BE6CC5B1A}"/>
                </a:ext>
              </a:extLst>
            </p:cNvPr>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4" name="Google Shape;2269;p41">
              <a:extLst>
                <a:ext uri="{FF2B5EF4-FFF2-40B4-BE49-F238E27FC236}">
                  <a16:creationId xmlns:a16="http://schemas.microsoft.com/office/drawing/2014/main" id="{AC6A1824-389F-49C1-8361-95DB825D0F00}"/>
                </a:ext>
              </a:extLst>
            </p:cNvPr>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5" name="Google Shape;2270;p41">
              <a:extLst>
                <a:ext uri="{FF2B5EF4-FFF2-40B4-BE49-F238E27FC236}">
                  <a16:creationId xmlns:a16="http://schemas.microsoft.com/office/drawing/2014/main" id="{481C725D-68D4-409D-87AE-45DB28934D0E}"/>
                </a:ext>
              </a:extLst>
            </p:cNvPr>
            <p:cNvSpPr/>
            <p:nvPr/>
          </p:nvSpPr>
          <p:spPr>
            <a:xfrm rot="-1265394">
              <a:off x="5976045" y="2811271"/>
              <a:ext cx="94211" cy="127639"/>
            </a:xfrm>
            <a:prstGeom prst="roundRect">
              <a:avLst>
                <a:gd name="adj" fmla="val 16667"/>
              </a:avLst>
            </a:prstGeom>
            <a:solidFill>
              <a:srgbClr val="FF9F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6" name="Google Shape;2271;p41">
              <a:extLst>
                <a:ext uri="{FF2B5EF4-FFF2-40B4-BE49-F238E27FC236}">
                  <a16:creationId xmlns:a16="http://schemas.microsoft.com/office/drawing/2014/main" id="{8F39942A-340A-49F6-8CF7-0A2AC07A78F8}"/>
                </a:ext>
              </a:extLst>
            </p:cNvPr>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7" name="Google Shape;2272;p41">
              <a:extLst>
                <a:ext uri="{FF2B5EF4-FFF2-40B4-BE49-F238E27FC236}">
                  <a16:creationId xmlns:a16="http://schemas.microsoft.com/office/drawing/2014/main" id="{AF6DC5B9-A30C-4315-B26E-6B11F6F76327}"/>
                </a:ext>
              </a:extLst>
            </p:cNvPr>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8" name="Google Shape;2273;p41">
              <a:extLst>
                <a:ext uri="{FF2B5EF4-FFF2-40B4-BE49-F238E27FC236}">
                  <a16:creationId xmlns:a16="http://schemas.microsoft.com/office/drawing/2014/main" id="{8931228F-1B1D-49D1-BFBF-FB9D81A20F1E}"/>
                </a:ext>
              </a:extLst>
            </p:cNvPr>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rgbClr val="DBE6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9" name="Google Shape;2274;p41">
              <a:extLst>
                <a:ext uri="{FF2B5EF4-FFF2-40B4-BE49-F238E27FC236}">
                  <a16:creationId xmlns:a16="http://schemas.microsoft.com/office/drawing/2014/main" id="{52DE2A52-A811-40C7-BFF3-AE3CBE53483B}"/>
                </a:ext>
              </a:extLst>
            </p:cNvPr>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Google Shape;2275;p41">
              <a:extLst>
                <a:ext uri="{FF2B5EF4-FFF2-40B4-BE49-F238E27FC236}">
                  <a16:creationId xmlns:a16="http://schemas.microsoft.com/office/drawing/2014/main" id="{07BB101D-89CE-444D-BC25-54087D669E07}"/>
                </a:ext>
              </a:extLst>
            </p:cNvPr>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1" name="Google Shape;2276;p41">
              <a:extLst>
                <a:ext uri="{FF2B5EF4-FFF2-40B4-BE49-F238E27FC236}">
                  <a16:creationId xmlns:a16="http://schemas.microsoft.com/office/drawing/2014/main" id="{6C036DCA-1E2E-453C-B92A-C43B04B03DBA}"/>
                </a:ext>
              </a:extLst>
            </p:cNvPr>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2" name="Google Shape;2277;p41">
              <a:extLst>
                <a:ext uri="{FF2B5EF4-FFF2-40B4-BE49-F238E27FC236}">
                  <a16:creationId xmlns:a16="http://schemas.microsoft.com/office/drawing/2014/main" id="{A11AD0F2-ABB8-48E0-A5D4-94CFA38EEB45}"/>
                </a:ext>
              </a:extLst>
            </p:cNvPr>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3" name="Google Shape;2278;p41">
              <a:extLst>
                <a:ext uri="{FF2B5EF4-FFF2-40B4-BE49-F238E27FC236}">
                  <a16:creationId xmlns:a16="http://schemas.microsoft.com/office/drawing/2014/main" id="{DDE9A86B-95FE-42BD-96E1-30AC035BF6FB}"/>
                </a:ext>
              </a:extLst>
            </p:cNvPr>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4" name="Google Shape;2279;p41">
              <a:extLst>
                <a:ext uri="{FF2B5EF4-FFF2-40B4-BE49-F238E27FC236}">
                  <a16:creationId xmlns:a16="http://schemas.microsoft.com/office/drawing/2014/main" id="{D09CBB7C-1BDC-4344-B7AF-B14A02FBCBC9}"/>
                </a:ext>
              </a:extLst>
            </p:cNvPr>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5" name="Google Shape;2280;p41">
              <a:extLst>
                <a:ext uri="{FF2B5EF4-FFF2-40B4-BE49-F238E27FC236}">
                  <a16:creationId xmlns:a16="http://schemas.microsoft.com/office/drawing/2014/main" id="{834DEB88-B2D4-4EC5-96F7-53181C195DD1}"/>
                </a:ext>
              </a:extLst>
            </p:cNvPr>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06" name="Google Shape;2281;p41">
              <a:extLst>
                <a:ext uri="{FF2B5EF4-FFF2-40B4-BE49-F238E27FC236}">
                  <a16:creationId xmlns:a16="http://schemas.microsoft.com/office/drawing/2014/main" id="{43CABAB6-F21D-4176-8DDC-94F8607A893E}"/>
                </a:ext>
              </a:extLst>
            </p:cNvPr>
            <p:cNvGrpSpPr/>
            <p:nvPr/>
          </p:nvGrpSpPr>
          <p:grpSpPr>
            <a:xfrm>
              <a:off x="7158598" y="3155565"/>
              <a:ext cx="856417" cy="1215324"/>
              <a:chOff x="4598640" y="4070171"/>
              <a:chExt cx="483633" cy="686430"/>
            </a:xfrm>
          </p:grpSpPr>
          <p:sp>
            <p:nvSpPr>
              <p:cNvPr id="309" name="Google Shape;2282;p41">
                <a:extLst>
                  <a:ext uri="{FF2B5EF4-FFF2-40B4-BE49-F238E27FC236}">
                    <a16:creationId xmlns:a16="http://schemas.microsoft.com/office/drawing/2014/main" id="{204745E8-D523-475A-8A5E-C97FD52609C5}"/>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0" name="Google Shape;2283;p41">
                <a:extLst>
                  <a:ext uri="{FF2B5EF4-FFF2-40B4-BE49-F238E27FC236}">
                    <a16:creationId xmlns:a16="http://schemas.microsoft.com/office/drawing/2014/main" id="{4A4C9BB6-6D38-41AE-BCBA-6CA901499C6E}"/>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1" name="Google Shape;2284;p41">
                <a:extLst>
                  <a:ext uri="{FF2B5EF4-FFF2-40B4-BE49-F238E27FC236}">
                    <a16:creationId xmlns:a16="http://schemas.microsoft.com/office/drawing/2014/main" id="{2DB98A50-0561-4045-8269-9FD2C680D151}"/>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2" name="Google Shape;2285;p41">
                <a:extLst>
                  <a:ext uri="{FF2B5EF4-FFF2-40B4-BE49-F238E27FC236}">
                    <a16:creationId xmlns:a16="http://schemas.microsoft.com/office/drawing/2014/main" id="{DE661055-F498-4065-BABC-B626A7B30497}"/>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3" name="Google Shape;2286;p41">
                <a:extLst>
                  <a:ext uri="{FF2B5EF4-FFF2-40B4-BE49-F238E27FC236}">
                    <a16:creationId xmlns:a16="http://schemas.microsoft.com/office/drawing/2014/main" id="{BC8045B2-F65D-4033-83F2-A6FC43EC67A7}"/>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4" name="Google Shape;2287;p41">
                <a:extLst>
                  <a:ext uri="{FF2B5EF4-FFF2-40B4-BE49-F238E27FC236}">
                    <a16:creationId xmlns:a16="http://schemas.microsoft.com/office/drawing/2014/main" id="{D8A06030-C5F7-4539-BD74-0DE7211864A2}"/>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5" name="Google Shape;2288;p41">
                <a:extLst>
                  <a:ext uri="{FF2B5EF4-FFF2-40B4-BE49-F238E27FC236}">
                    <a16:creationId xmlns:a16="http://schemas.microsoft.com/office/drawing/2014/main" id="{D670A41F-4C16-46CE-8834-F15C670D027B}"/>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6" name="Google Shape;2289;p41">
                <a:extLst>
                  <a:ext uri="{FF2B5EF4-FFF2-40B4-BE49-F238E27FC236}">
                    <a16:creationId xmlns:a16="http://schemas.microsoft.com/office/drawing/2014/main" id="{239D571C-8B02-4700-8DFF-D30BB656D17F}"/>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7" name="Google Shape;2290;p41">
                <a:extLst>
                  <a:ext uri="{FF2B5EF4-FFF2-40B4-BE49-F238E27FC236}">
                    <a16:creationId xmlns:a16="http://schemas.microsoft.com/office/drawing/2014/main" id="{525B975F-C318-4039-936E-A5C3C2CBB28B}"/>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8" name="Google Shape;2291;p41">
                <a:extLst>
                  <a:ext uri="{FF2B5EF4-FFF2-40B4-BE49-F238E27FC236}">
                    <a16:creationId xmlns:a16="http://schemas.microsoft.com/office/drawing/2014/main" id="{582180D5-1784-4C5C-98FB-D647E30B36D0}"/>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9" name="Google Shape;2292;p41">
                <a:extLst>
                  <a:ext uri="{FF2B5EF4-FFF2-40B4-BE49-F238E27FC236}">
                    <a16:creationId xmlns:a16="http://schemas.microsoft.com/office/drawing/2014/main" id="{081172D6-D7D8-434E-BC30-2F8F6B337C08}"/>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0" name="Google Shape;2293;p41">
                <a:extLst>
                  <a:ext uri="{FF2B5EF4-FFF2-40B4-BE49-F238E27FC236}">
                    <a16:creationId xmlns:a16="http://schemas.microsoft.com/office/drawing/2014/main" id="{2DD6E6A5-7481-46B3-8EB7-DAB6ED161484}"/>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 name="Google Shape;2294;p41">
                <a:extLst>
                  <a:ext uri="{FF2B5EF4-FFF2-40B4-BE49-F238E27FC236}">
                    <a16:creationId xmlns:a16="http://schemas.microsoft.com/office/drawing/2014/main" id="{2A8150D8-479C-406F-8A92-9CAE3BD2B97F}"/>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 name="Google Shape;2295;p41">
                <a:extLst>
                  <a:ext uri="{FF2B5EF4-FFF2-40B4-BE49-F238E27FC236}">
                    <a16:creationId xmlns:a16="http://schemas.microsoft.com/office/drawing/2014/main" id="{51FA9289-93FB-43D9-B0F2-73B499F49588}"/>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 name="Google Shape;2296;p41">
                <a:extLst>
                  <a:ext uri="{FF2B5EF4-FFF2-40B4-BE49-F238E27FC236}">
                    <a16:creationId xmlns:a16="http://schemas.microsoft.com/office/drawing/2014/main" id="{EB9F541A-4B98-4E80-93A2-9C52C2826536}"/>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 name="Google Shape;2297;p41">
                <a:extLst>
                  <a:ext uri="{FF2B5EF4-FFF2-40B4-BE49-F238E27FC236}">
                    <a16:creationId xmlns:a16="http://schemas.microsoft.com/office/drawing/2014/main" id="{FE7BD5FF-DD02-4F7A-9E49-A9F709071FD3}"/>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 name="Google Shape;2298;p41">
                <a:extLst>
                  <a:ext uri="{FF2B5EF4-FFF2-40B4-BE49-F238E27FC236}">
                    <a16:creationId xmlns:a16="http://schemas.microsoft.com/office/drawing/2014/main" id="{3FA1A6A8-6D86-44F4-823D-65737E30C692}"/>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6" name="Google Shape;2299;p41">
                <a:extLst>
                  <a:ext uri="{FF2B5EF4-FFF2-40B4-BE49-F238E27FC236}">
                    <a16:creationId xmlns:a16="http://schemas.microsoft.com/office/drawing/2014/main" id="{8E39CC1C-5481-453E-AFB5-AF3EABAF3BC8}"/>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7" name="Google Shape;2300;p41">
                <a:extLst>
                  <a:ext uri="{FF2B5EF4-FFF2-40B4-BE49-F238E27FC236}">
                    <a16:creationId xmlns:a16="http://schemas.microsoft.com/office/drawing/2014/main" id="{3B9B8CDC-97DD-4703-A462-BC687E88449A}"/>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8" name="Google Shape;2301;p41">
                <a:extLst>
                  <a:ext uri="{FF2B5EF4-FFF2-40B4-BE49-F238E27FC236}">
                    <a16:creationId xmlns:a16="http://schemas.microsoft.com/office/drawing/2014/main" id="{C2ABC0E9-1714-4B08-A013-176AF6C3FFAD}"/>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9" name="Google Shape;2302;p41">
                <a:extLst>
                  <a:ext uri="{FF2B5EF4-FFF2-40B4-BE49-F238E27FC236}">
                    <a16:creationId xmlns:a16="http://schemas.microsoft.com/office/drawing/2014/main" id="{9B76C9F5-28A2-446F-892E-32A69E45231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0" name="Google Shape;2303;p41">
                <a:extLst>
                  <a:ext uri="{FF2B5EF4-FFF2-40B4-BE49-F238E27FC236}">
                    <a16:creationId xmlns:a16="http://schemas.microsoft.com/office/drawing/2014/main" id="{9DE3459D-469B-4554-8CF9-18C19C7696D7}"/>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1" name="Google Shape;2304;p41">
                <a:extLst>
                  <a:ext uri="{FF2B5EF4-FFF2-40B4-BE49-F238E27FC236}">
                    <a16:creationId xmlns:a16="http://schemas.microsoft.com/office/drawing/2014/main" id="{31646EFF-30E2-487A-BB9F-757BC05445A4}"/>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2" name="Google Shape;2305;p41">
                <a:extLst>
                  <a:ext uri="{FF2B5EF4-FFF2-40B4-BE49-F238E27FC236}">
                    <a16:creationId xmlns:a16="http://schemas.microsoft.com/office/drawing/2014/main" id="{0B505759-8613-4351-897A-2E0000C27DF2}"/>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3" name="Google Shape;2306;p41">
                <a:extLst>
                  <a:ext uri="{FF2B5EF4-FFF2-40B4-BE49-F238E27FC236}">
                    <a16:creationId xmlns:a16="http://schemas.microsoft.com/office/drawing/2014/main" id="{C7FEAC21-B3A3-4D7C-835F-94A2177E2960}"/>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4" name="Google Shape;2307;p41">
                <a:extLst>
                  <a:ext uri="{FF2B5EF4-FFF2-40B4-BE49-F238E27FC236}">
                    <a16:creationId xmlns:a16="http://schemas.microsoft.com/office/drawing/2014/main" id="{A83633B7-3C64-4D0B-84F4-FEE66F61EEBE}"/>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5" name="Google Shape;2308;p41">
                <a:extLst>
                  <a:ext uri="{FF2B5EF4-FFF2-40B4-BE49-F238E27FC236}">
                    <a16:creationId xmlns:a16="http://schemas.microsoft.com/office/drawing/2014/main" id="{0C461B97-B906-4279-8695-7013A790F841}"/>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F4E9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6" name="Google Shape;2309;p41">
                <a:extLst>
                  <a:ext uri="{FF2B5EF4-FFF2-40B4-BE49-F238E27FC236}">
                    <a16:creationId xmlns:a16="http://schemas.microsoft.com/office/drawing/2014/main" id="{CB1E8672-84E7-49F1-BCB5-ADC7BC087AC8}"/>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7" name="Google Shape;2310;p41">
                <a:extLst>
                  <a:ext uri="{FF2B5EF4-FFF2-40B4-BE49-F238E27FC236}">
                    <a16:creationId xmlns:a16="http://schemas.microsoft.com/office/drawing/2014/main" id="{11CD43F1-8805-45F4-B49B-482A22EA4EE7}"/>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8" name="Google Shape;2311;p41">
                <a:extLst>
                  <a:ext uri="{FF2B5EF4-FFF2-40B4-BE49-F238E27FC236}">
                    <a16:creationId xmlns:a16="http://schemas.microsoft.com/office/drawing/2014/main" id="{73C73DBE-B34C-49AC-A158-11A1858A3E2C}"/>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9" name="Google Shape;2312;p41">
                <a:extLst>
                  <a:ext uri="{FF2B5EF4-FFF2-40B4-BE49-F238E27FC236}">
                    <a16:creationId xmlns:a16="http://schemas.microsoft.com/office/drawing/2014/main" id="{D78F9143-AEB4-478E-B5AA-708E122D51DC}"/>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7" name="Google Shape;2313;p41">
              <a:extLst>
                <a:ext uri="{FF2B5EF4-FFF2-40B4-BE49-F238E27FC236}">
                  <a16:creationId xmlns:a16="http://schemas.microsoft.com/office/drawing/2014/main" id="{B0FBE984-CB1C-4163-BB64-EDCA3E45B320}"/>
                </a:ext>
              </a:extLst>
            </p:cNvPr>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8" name="Google Shape;2314;p41">
              <a:extLst>
                <a:ext uri="{FF2B5EF4-FFF2-40B4-BE49-F238E27FC236}">
                  <a16:creationId xmlns:a16="http://schemas.microsoft.com/office/drawing/2014/main" id="{F483A2CF-B3AB-4783-9A21-E4032AFDC78A}"/>
                </a:ext>
              </a:extLst>
            </p:cNvPr>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42" name="TextBox 341">
            <a:extLst>
              <a:ext uri="{FF2B5EF4-FFF2-40B4-BE49-F238E27FC236}">
                <a16:creationId xmlns:a16="http://schemas.microsoft.com/office/drawing/2014/main" id="{24118518-199C-4B85-8DA4-E602627E35EB}"/>
              </a:ext>
            </a:extLst>
          </p:cNvPr>
          <p:cNvSpPr txBox="1"/>
          <p:nvPr/>
        </p:nvSpPr>
        <p:spPr>
          <a:xfrm>
            <a:off x="4190241" y="2051880"/>
            <a:ext cx="6970601" cy="4536819"/>
          </a:xfrm>
          <a:prstGeom prst="rect">
            <a:avLst/>
          </a:prstGeom>
          <a:noFill/>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Cửa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Bình</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minh </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trời</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chiếc</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thau</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đồng</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đỏ</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ối</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chiếu</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biển</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làm</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cho</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biển</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nhuộm</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màu</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hồng</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nhạt</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Buổi</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trưa</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AEBAD5">
                    <a:lumMod val="75000"/>
                  </a:srgbClr>
                </a:solidFill>
                <a:effectLst/>
                <a:uLnTx/>
                <a:uFillTx/>
                <a:latin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AEBAD5">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AEBAD5">
                    <a:lumMod val="75000"/>
                  </a:srgbClr>
                </a:solidFill>
                <a:effectLst/>
                <a:uLnTx/>
                <a:uFillTx/>
                <a:latin typeface="Times New Roman" panose="02020603050405020304" pitchFamily="18" charset="0"/>
                <a:cs typeface="Times New Roman" panose="02020603050405020304" pitchFamily="18" charset="0"/>
              </a:rPr>
              <a:t>biển</a:t>
            </a:r>
            <a:r>
              <a:rPr kumimoji="0" lang="en-US" sz="2800" b="0" i="1" u="none" strike="noStrike" kern="1200" cap="none" spc="0" normalizeH="0" baseline="0" noProof="0" dirty="0">
                <a:ln>
                  <a:noFill/>
                </a:ln>
                <a:solidFill>
                  <a:srgbClr val="AEBAD5">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AEBAD5">
                    <a:lumMod val="75000"/>
                  </a:srgbClr>
                </a:solidFill>
                <a:effectLst/>
                <a:uLnTx/>
                <a:uFillTx/>
                <a:latin typeface="Times New Roman" panose="02020603050405020304" pitchFamily="18" charset="0"/>
                <a:cs typeface="Times New Roman" panose="02020603050405020304" pitchFamily="18" charset="0"/>
              </a:rPr>
              <a:t>màu</a:t>
            </a:r>
            <a:r>
              <a:rPr kumimoji="0" lang="en-US" sz="2800" b="0" i="1" u="none" strike="noStrike" kern="1200" cap="none" spc="0" normalizeH="0" baseline="0" noProof="0" dirty="0">
                <a:ln>
                  <a:noFill/>
                </a:ln>
                <a:solidFill>
                  <a:srgbClr val="AEBAD5">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AEBAD5">
                    <a:lumMod val="75000"/>
                  </a:srgbClr>
                </a:solidFill>
                <a:effectLst/>
                <a:uLnTx/>
                <a:uFillTx/>
                <a:latin typeface="Times New Roman" panose="02020603050405020304" pitchFamily="18" charset="0"/>
                <a:cs typeface="Times New Roman" panose="02020603050405020304" pitchFamily="18" charset="0"/>
              </a:rPr>
              <a:t>xanh</a:t>
            </a:r>
            <a:r>
              <a:rPr kumimoji="0" lang="en-US" sz="2800" b="0" i="1" u="none" strike="noStrike" kern="1200" cap="none" spc="0" normalizeH="0" baseline="0" noProof="0" dirty="0">
                <a:ln>
                  <a:noFill/>
                </a:ln>
                <a:solidFill>
                  <a:srgbClr val="AEBAD5">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AEBAD5">
                    <a:lumMod val="75000"/>
                  </a:srgbClr>
                </a:solidFill>
                <a:effectLst/>
                <a:uLnTx/>
                <a:uFillTx/>
                <a:latin typeface="Times New Roman" panose="02020603050405020304" pitchFamily="18" charset="0"/>
                <a:cs typeface="Times New Roman" panose="02020603050405020304" pitchFamily="18" charset="0"/>
              </a:rPr>
              <a:t>lơ</a:t>
            </a:r>
            <a:r>
              <a:rPr kumimoji="0" lang="en-US" sz="2800" b="0" i="1" u="none" strike="noStrike" kern="1200" cap="none" spc="0" normalizeH="0" baseline="0" noProof="0" dirty="0">
                <a:ln>
                  <a:noFill/>
                </a:ln>
                <a:solidFill>
                  <a:srgbClr val="AEBAD5">
                    <a:lumMod val="75000"/>
                  </a:srgbClr>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Chiều</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tà</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biển</a:t>
            </a:r>
            <a:r>
              <a:rPr kumimoji="0" lang="en-US" sz="2800" b="0" i="1"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đổi</a:t>
            </a:r>
            <a:r>
              <a:rPr kumimoji="0" lang="en-US" sz="2800" b="0" i="1"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màu</a:t>
            </a:r>
            <a:r>
              <a:rPr kumimoji="0" lang="en-US" sz="2800" b="0" i="1"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xanh</a:t>
            </a:r>
            <a:r>
              <a:rPr kumimoji="0" lang="en-US" sz="2800" b="0" i="1"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7598D9">
                    <a:lumMod val="50000"/>
                  </a:srgbClr>
                </a:solidFill>
                <a:effectLst/>
                <a:uLnTx/>
                <a:uFillTx/>
                <a:latin typeface="Times New Roman" panose="02020603050405020304" pitchFamily="18" charset="0"/>
                <a:cs typeface="Times New Roman" panose="02020603050405020304" pitchFamily="18" charset="0"/>
              </a:rPr>
              <a:t>lục</a:t>
            </a:r>
            <a:r>
              <a:rPr kumimoji="0" lang="en-US" sz="2800" b="0" i="1" u="none" strike="noStrike" kern="1200" cap="none" spc="0" normalizeH="0" baseline="0" noProof="0" dirty="0">
                <a:ln>
                  <a:noFill/>
                </a:ln>
                <a:solidFill>
                  <a:srgbClr val="7598D9">
                    <a:lumMod val="50000"/>
                  </a:srgbClr>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9991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500"/>
                                        <p:tgtEl>
                                          <p:spTgt spid="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Effect transition="in" filter="fade">
                                      <p:cBhvr>
                                        <p:cTn id="17" dur="500"/>
                                        <p:tgtEl>
                                          <p:spTgt spid="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Effect transition="in" filter="fade">
                                      <p:cBhvr>
                                        <p:cTn id="22" dur="500"/>
                                        <p:tgtEl>
                                          <p:spTgt spid="3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1074" name="Picture 6" descr="Kết quả hình ảnh cho hình ảnh thau đồng">
            <a:extLst>
              <a:ext uri="{FF2B5EF4-FFF2-40B4-BE49-F238E27FC236}">
                <a16:creationId xmlns:a16="http://schemas.microsoft.com/office/drawing/2014/main" id="{5A8BB024-CF3A-4C41-8989-387851FF2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1"/>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099" name="Picture 3">
            <a:extLst>
              <a:ext uri="{FF2B5EF4-FFF2-40B4-BE49-F238E27FC236}">
                <a16:creationId xmlns:a16="http://schemas.microsoft.com/office/drawing/2014/main" id="{8831AD57-1F06-4CA6-9841-B72D9D4A7BFA}"/>
              </a:ext>
            </a:extLst>
          </p:cNvPr>
          <p:cNvPicPr>
            <a:picLocks noChangeAspect="1"/>
          </p:cNvPicPr>
          <p:nvPr/>
        </p:nvPicPr>
        <p:blipFill rotWithShape="1">
          <a:blip r:embed="rId2">
            <a:extLst>
              <a:ext uri="{28A0092B-C50C-407E-A947-70E740481C1C}">
                <a14:useLocalDpi xmlns:a14="http://schemas.microsoft.com/office/drawing/2010/main" val="0"/>
              </a:ext>
            </a:extLst>
          </a:blip>
          <a:srcRect l="21212" t="8225" b="86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Shape 7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098" name="Rectangle 2">
            <a:extLst>
              <a:ext uri="{FF2B5EF4-FFF2-40B4-BE49-F238E27FC236}">
                <a16:creationId xmlns:a16="http://schemas.microsoft.com/office/drawing/2014/main" id="{3B6BDC5C-523A-4035-993B-BC5EAB3614A9}"/>
              </a:ext>
            </a:extLst>
          </p:cNvPr>
          <p:cNvSpPr>
            <a:spLocks noChangeArrowheads="1"/>
          </p:cNvSpPr>
          <p:nvPr/>
        </p:nvSpPr>
        <p:spPr bwMode="auto">
          <a:xfrm>
            <a:off x="7751660" y="1295400"/>
            <a:ext cx="4062642" cy="2754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150000"/>
              </a:lnSpc>
              <a:spcBef>
                <a:spcPct val="0"/>
              </a:spcBef>
              <a:spcAft>
                <a:spcPts val="600"/>
              </a:spcAft>
              <a:buClrTx/>
              <a:buSzTx/>
              <a:buFont typeface="Arial" panose="020B0604020202020204" pitchFamily="34" charset="0"/>
              <a:buNone/>
              <a:tabLst/>
              <a:defRPr/>
            </a:pP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Bình</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minh</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thau</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đỏ</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ối</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chiếu</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xuống</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nhuộm</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hồng</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nhạt</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22" name="Picture 1" descr="Kết quả hình ảnh cho ảnh biển Cửa Tùng">
            <a:extLst>
              <a:ext uri="{FF2B5EF4-FFF2-40B4-BE49-F238E27FC236}">
                <a16:creationId xmlns:a16="http://schemas.microsoft.com/office/drawing/2014/main" id="{897BF324-EC4A-48A5-9107-B65480D05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133123" name="Rectangle 2">
            <a:extLst>
              <a:ext uri="{FF2B5EF4-FFF2-40B4-BE49-F238E27FC236}">
                <a16:creationId xmlns:a16="http://schemas.microsoft.com/office/drawing/2014/main" id="{C7A5F67A-21E7-4E4B-B21F-B1086D86D34F}"/>
              </a:ext>
            </a:extLst>
          </p:cNvPr>
          <p:cNvSpPr>
            <a:spLocks noChangeArrowheads="1"/>
          </p:cNvSpPr>
          <p:nvPr/>
        </p:nvSpPr>
        <p:spPr bwMode="auto">
          <a:xfrm>
            <a:off x="8022021" y="3231931"/>
            <a:ext cx="3852041" cy="1834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ts val="600"/>
              </a:spcAft>
              <a:buClrTx/>
              <a:buSzTx/>
              <a:buFont typeface="Arial" panose="020B0604020202020204" pitchFamily="34" charset="0"/>
              <a:buNone/>
              <a:tabLst/>
              <a:defRPr/>
            </a:pP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Buổi</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trưa</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xanh</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lơ</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cxnSp>
        <p:nvCxnSpPr>
          <p:cNvPr id="74" name="Straight Connector 7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Du lịch Biển Cửa Tùng - khám phá vẻ hoang sơ của miền đất lửa Quảng Trị">
            <a:extLst>
              <a:ext uri="{FF2B5EF4-FFF2-40B4-BE49-F238E27FC236}">
                <a16:creationId xmlns:a16="http://schemas.microsoft.com/office/drawing/2014/main" id="{41207EC2-939F-485C-BB63-80178ADFB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134147" name="Rectangle 2">
            <a:extLst>
              <a:ext uri="{FF2B5EF4-FFF2-40B4-BE49-F238E27FC236}">
                <a16:creationId xmlns:a16="http://schemas.microsoft.com/office/drawing/2014/main" id="{7346AD67-4699-4170-AAA3-5ED48AB31340}"/>
              </a:ext>
            </a:extLst>
          </p:cNvPr>
          <p:cNvSpPr>
            <a:spLocks noChangeArrowheads="1"/>
          </p:cNvSpPr>
          <p:nvPr/>
        </p:nvSpPr>
        <p:spPr bwMode="auto">
          <a:xfrm>
            <a:off x="8022021" y="3231931"/>
            <a:ext cx="3852041" cy="1834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850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ts val="600"/>
              </a:spcAft>
              <a:buClrTx/>
              <a:buSzTx/>
              <a:buFont typeface="Arial" panose="020B0604020202020204" pitchFamily="34" charset="0"/>
              <a:buNone/>
              <a:tabLst/>
              <a:defRPr/>
            </a:pP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Chiều</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tà</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đổi</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xanh</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4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lục</a:t>
            </a:r>
            <a:r>
              <a:rPr kumimoji="0" lang="en-US" altLang="en-US" sz="4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cxnSp>
        <p:nvCxnSpPr>
          <p:cNvPr id="75"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6E136E1-70A8-4165-A2AD-02D190C57B1F}"/>
              </a:ext>
            </a:extLst>
          </p:cNvPr>
          <p:cNvSpPr txBox="1">
            <a:spLocks noChangeArrowheads="1"/>
          </p:cNvSpPr>
          <p:nvPr/>
        </p:nvSpPr>
        <p:spPr bwMode="auto">
          <a:xfrm>
            <a:off x="3007916" y="2380703"/>
            <a:ext cx="6775823" cy="27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Tả</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vẻ</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đẹp</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kì</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diệu</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Cửa</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Tùng</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một</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cửa</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biển</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thuộc</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miền</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Trung</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nước</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ta.</a:t>
            </a:r>
          </a:p>
        </p:txBody>
      </p:sp>
      <p:pic>
        <p:nvPicPr>
          <p:cNvPr id="7" name="137">
            <a:extLst>
              <a:ext uri="{FF2B5EF4-FFF2-40B4-BE49-F238E27FC236}">
                <a16:creationId xmlns:a16="http://schemas.microsoft.com/office/drawing/2014/main" id="{2816D342-AFE8-4C53-AB44-168FDD8A56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7222" y="583094"/>
            <a:ext cx="2040778" cy="73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38">
            <a:extLst>
              <a:ext uri="{FF2B5EF4-FFF2-40B4-BE49-F238E27FC236}">
                <a16:creationId xmlns:a16="http://schemas.microsoft.com/office/drawing/2014/main" id="{4194B198-E2FC-4F58-8B26-1E48700806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1452" y="5408420"/>
            <a:ext cx="2140565" cy="117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39">
            <a:extLst>
              <a:ext uri="{FF2B5EF4-FFF2-40B4-BE49-F238E27FC236}">
                <a16:creationId xmlns:a16="http://schemas.microsoft.com/office/drawing/2014/main" id="{B4E4AF67-4522-4459-A690-998383480A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5159" y="1905958"/>
            <a:ext cx="2334273" cy="2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40">
            <a:extLst>
              <a:ext uri="{FF2B5EF4-FFF2-40B4-BE49-F238E27FC236}">
                <a16:creationId xmlns:a16="http://schemas.microsoft.com/office/drawing/2014/main" id="{C3E6715F-F168-4998-96C6-DC4EF80126A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914" y="4222621"/>
            <a:ext cx="2907569" cy="2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1">
            <a:extLst>
              <a:ext uri="{FF2B5EF4-FFF2-40B4-BE49-F238E27FC236}">
                <a16:creationId xmlns:a16="http://schemas.microsoft.com/office/drawing/2014/main" id="{FFD14A37-42B8-4ADA-9FE1-88C6140412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8073" y="1774955"/>
            <a:ext cx="806138" cy="8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47">
            <a:extLst>
              <a:ext uri="{FF2B5EF4-FFF2-40B4-BE49-F238E27FC236}">
                <a16:creationId xmlns:a16="http://schemas.microsoft.com/office/drawing/2014/main" id="{673268D7-F3C6-4436-93E7-05E1D585C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8113" y="2305359"/>
            <a:ext cx="422634" cy="44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48">
            <a:extLst>
              <a:ext uri="{FF2B5EF4-FFF2-40B4-BE49-F238E27FC236}">
                <a16:creationId xmlns:a16="http://schemas.microsoft.com/office/drawing/2014/main" id="{2F9DC05B-59D1-4974-BEC1-787B57A18AE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2557" y="3064289"/>
            <a:ext cx="952884" cy="9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43">
            <a:extLst>
              <a:ext uri="{FF2B5EF4-FFF2-40B4-BE49-F238E27FC236}">
                <a16:creationId xmlns:a16="http://schemas.microsoft.com/office/drawing/2014/main" id="{40108960-7598-4D35-ADA4-26E4CABC58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5808" y="585753"/>
            <a:ext cx="827659" cy="93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46">
            <a:extLst>
              <a:ext uri="{FF2B5EF4-FFF2-40B4-BE49-F238E27FC236}">
                <a16:creationId xmlns:a16="http://schemas.microsoft.com/office/drawing/2014/main" id="{BA147818-37A3-4695-83D9-B36EBA8760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25746" y="535579"/>
            <a:ext cx="896142" cy="100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45">
            <a:extLst>
              <a:ext uri="{FF2B5EF4-FFF2-40B4-BE49-F238E27FC236}">
                <a16:creationId xmlns:a16="http://schemas.microsoft.com/office/drawing/2014/main" id="{89AE4044-C3B1-4EF7-A828-F02856A6374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1408" y="666638"/>
            <a:ext cx="710261" cy="81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44">
            <a:extLst>
              <a:ext uri="{FF2B5EF4-FFF2-40B4-BE49-F238E27FC236}">
                <a16:creationId xmlns:a16="http://schemas.microsoft.com/office/drawing/2014/main" id="{91F1A82E-84A5-4548-BA87-273D2E831B2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8333" y="646481"/>
            <a:ext cx="710261" cy="82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49">
            <a:extLst>
              <a:ext uri="{FF2B5EF4-FFF2-40B4-BE49-F238E27FC236}">
                <a16:creationId xmlns:a16="http://schemas.microsoft.com/office/drawing/2014/main" id="{8833CD16-FF00-4805-BE5A-AA2EC6D4BD1C}"/>
              </a:ext>
            </a:extLst>
          </p:cNvPr>
          <p:cNvPicPr>
            <a:picLocks noChangeAspect="1"/>
          </p:cNvPicPr>
          <p:nvPr/>
        </p:nvPicPr>
        <p:blipFill>
          <a:blip r:embed="rId13" cstate="print">
            <a:extLst>
              <a:ext uri="{28A0092B-C50C-407E-A947-70E740481C1C}">
                <a14:useLocalDpi xmlns:a14="http://schemas.microsoft.com/office/drawing/2010/main" val="0"/>
              </a:ext>
            </a:extLst>
          </a:blip>
          <a:srcRect t="-10904" r="-11008"/>
          <a:stretch>
            <a:fillRect/>
          </a:stretch>
        </p:blipFill>
        <p:spPr bwMode="auto">
          <a:xfrm>
            <a:off x="2871788" y="1369250"/>
            <a:ext cx="1127026" cy="5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
            <a:extLst>
              <a:ext uri="{FF2B5EF4-FFF2-40B4-BE49-F238E27FC236}">
                <a16:creationId xmlns:a16="http://schemas.microsoft.com/office/drawing/2014/main" id="{8BBB0FAB-72D6-495F-829F-AC0BBB5A196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550495"/>
            <a:ext cx="2670816" cy="16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4">
            <a:extLst>
              <a:ext uri="{FF2B5EF4-FFF2-40B4-BE49-F238E27FC236}">
                <a16:creationId xmlns:a16="http://schemas.microsoft.com/office/drawing/2014/main" id="{21052AE7-4746-4F8E-9B7A-10AF2C2F77F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50483" y="5053935"/>
            <a:ext cx="5365103" cy="32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39">
            <a:extLst>
              <a:ext uri="{FF2B5EF4-FFF2-40B4-BE49-F238E27FC236}">
                <a16:creationId xmlns:a16="http://schemas.microsoft.com/office/drawing/2014/main" id="{A072DB30-D319-4F07-A1E1-FB486D3F0173}"/>
              </a:ext>
            </a:extLst>
          </p:cNvPr>
          <p:cNvSpPr txBox="1"/>
          <p:nvPr/>
        </p:nvSpPr>
        <p:spPr>
          <a:xfrm flipH="1">
            <a:off x="3376981" y="1633264"/>
            <a:ext cx="6189922" cy="882929"/>
          </a:xfrm>
          <a:prstGeom prst="rect">
            <a:avLst/>
          </a:prstGeom>
          <a:noFill/>
        </p:spPr>
        <p:txBody>
          <a:bodyPr wrap="square" lIns="51428" tIns="25715" rIns="51428" bIns="25715">
            <a:spAutoFit/>
          </a:bodyPr>
          <a:lstStyle>
            <a:lvl1pPr defTabSz="685800">
              <a:defRPr>
                <a:solidFill>
                  <a:schemeClr val="tx1"/>
                </a:solidFill>
                <a:latin typeface="Arial" pitchFamily="34" charset="0"/>
                <a:cs typeface="Arial" pitchFamily="34" charset="0"/>
              </a:defRPr>
            </a:lvl1pPr>
            <a:lvl2pPr marL="742950" indent="-285750" defTabSz="685800">
              <a:defRPr>
                <a:solidFill>
                  <a:schemeClr val="tx1"/>
                </a:solidFill>
                <a:latin typeface="Arial" pitchFamily="34" charset="0"/>
                <a:cs typeface="Arial" pitchFamily="34" charset="0"/>
              </a:defRPr>
            </a:lvl2pPr>
            <a:lvl3pPr marL="1143000" indent="-228600" defTabSz="685800">
              <a:defRPr>
                <a:solidFill>
                  <a:schemeClr val="tx1"/>
                </a:solidFill>
                <a:latin typeface="Arial" pitchFamily="34" charset="0"/>
                <a:cs typeface="Arial" pitchFamily="34" charset="0"/>
              </a:defRPr>
            </a:lvl3pPr>
            <a:lvl4pPr marL="1600200" indent="-228600" defTabSz="685800">
              <a:defRPr>
                <a:solidFill>
                  <a:schemeClr val="tx1"/>
                </a:solidFill>
                <a:latin typeface="Arial" pitchFamily="34" charset="0"/>
                <a:cs typeface="Arial" pitchFamily="34" charset="0"/>
              </a:defRPr>
            </a:lvl4pPr>
            <a:lvl5pPr marL="2057400" indent="-228600" defTabSz="685800">
              <a:defRPr>
                <a:solidFill>
                  <a:schemeClr val="tx1"/>
                </a:solidFill>
                <a:latin typeface="Arial" pitchFamily="34" charset="0"/>
                <a:cs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79C245"/>
                </a:solidFill>
                <a:effectLst/>
                <a:uLnTx/>
                <a:uFillTx/>
                <a:latin typeface="Times New Roman" panose="02020603050405020304" pitchFamily="18" charset="0"/>
                <a:ea typeface="Microsoft YaHei" pitchFamily="34" charset="-122"/>
                <a:cs typeface="Times New Roman" panose="02020603050405020304" pitchFamily="18" charset="0"/>
                <a:sym typeface="Microsoft YaHei" pitchFamily="34" charset="-122"/>
              </a:rPr>
              <a:t>Nội</a:t>
            </a:r>
            <a:r>
              <a:rPr kumimoji="0" lang="en-US" altLang="zh-CN" sz="5400" b="1" i="0" u="none" strike="noStrike" kern="1200" cap="none" spc="0" normalizeH="0" baseline="0" noProof="0" dirty="0">
                <a:ln>
                  <a:noFill/>
                </a:ln>
                <a:solidFill>
                  <a:srgbClr val="79C245"/>
                </a:solidFill>
                <a:effectLst/>
                <a:uLnTx/>
                <a:uFillTx/>
                <a:latin typeface="Times New Roman" panose="02020603050405020304" pitchFamily="18" charset="0"/>
                <a:ea typeface="Microsoft YaHei" pitchFamily="34" charset="-122"/>
                <a:cs typeface="Times New Roman" panose="02020603050405020304" pitchFamily="18" charset="0"/>
                <a:sym typeface="Microsoft YaHei" pitchFamily="34" charset="-122"/>
              </a:rPr>
              <a:t> dung</a:t>
            </a:r>
            <a:endParaRPr kumimoji="0" lang="zh-CN" altLang="en-US" sz="5400" b="1" i="0" u="none" strike="noStrike" kern="1200" cap="none" spc="0" normalizeH="0" baseline="0" noProof="0" dirty="0">
              <a:ln>
                <a:noFill/>
              </a:ln>
              <a:solidFill>
                <a:srgbClr val="79C245"/>
              </a:solidFill>
              <a:effectLst/>
              <a:uLnTx/>
              <a:uFillTx/>
              <a:latin typeface="Times New Roman" panose="02020603050405020304" pitchFamily="18" charset="0"/>
              <a:ea typeface="Microsoft YaHei" pitchFamily="34" charset="-122"/>
              <a:cs typeface="Times New Roman" panose="02020603050405020304" pitchFamily="18" charset="0"/>
              <a:sym typeface="Microsoft YaHei" pitchFamily="34" charset="-122"/>
            </a:endParaRPr>
          </a:p>
        </p:txBody>
      </p:sp>
      <p:pic>
        <p:nvPicPr>
          <p:cNvPr id="23" name="1">
            <a:extLst>
              <a:ext uri="{FF2B5EF4-FFF2-40B4-BE49-F238E27FC236}">
                <a16:creationId xmlns:a16="http://schemas.microsoft.com/office/drawing/2014/main" id="{4742DED1-6022-4CBB-B6F2-9FAAD37E99D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24677" y="677577"/>
            <a:ext cx="2892503" cy="176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670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heckerboard(across)">
                                      <p:cBhvr>
                                        <p:cTn id="7"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oogle Shape;1101;p53">
            <a:extLst>
              <a:ext uri="{FF2B5EF4-FFF2-40B4-BE49-F238E27FC236}">
                <a16:creationId xmlns:a16="http://schemas.microsoft.com/office/drawing/2014/main" id="{06F4507A-A611-44E6-8F19-DA286E656807}"/>
              </a:ext>
            </a:extLst>
          </p:cNvPr>
          <p:cNvGrpSpPr/>
          <p:nvPr/>
        </p:nvGrpSpPr>
        <p:grpSpPr>
          <a:xfrm>
            <a:off x="711756" y="746077"/>
            <a:ext cx="2701057" cy="2433159"/>
            <a:chOff x="1726875" y="3016476"/>
            <a:chExt cx="2379576" cy="2143563"/>
          </a:xfrm>
        </p:grpSpPr>
        <p:sp>
          <p:nvSpPr>
            <p:cNvPr id="65" name="Google Shape;1102;p53">
              <a:extLst>
                <a:ext uri="{FF2B5EF4-FFF2-40B4-BE49-F238E27FC236}">
                  <a16:creationId xmlns:a16="http://schemas.microsoft.com/office/drawing/2014/main" id="{41152B6A-C9A3-4E8A-A4D9-2CF29206D822}"/>
                </a:ext>
              </a:extLst>
            </p:cNvPr>
            <p:cNvSpPr/>
            <p:nvPr/>
          </p:nvSpPr>
          <p:spPr>
            <a:xfrm rot="-667034">
              <a:off x="1878679" y="3199948"/>
              <a:ext cx="2075970" cy="1776619"/>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66" name="Google Shape;1103;p53">
              <a:extLst>
                <a:ext uri="{FF2B5EF4-FFF2-40B4-BE49-F238E27FC236}">
                  <a16:creationId xmlns:a16="http://schemas.microsoft.com/office/drawing/2014/main" id="{B4E2C532-1D66-49CF-866B-C8011C074E4B}"/>
                </a:ext>
              </a:extLst>
            </p:cNvPr>
            <p:cNvGrpSpPr/>
            <p:nvPr/>
          </p:nvGrpSpPr>
          <p:grpSpPr>
            <a:xfrm rot="-667034">
              <a:off x="2205342" y="3272515"/>
              <a:ext cx="1619347" cy="1703616"/>
              <a:chOff x="4619450" y="1094400"/>
              <a:chExt cx="1009825" cy="1062375"/>
            </a:xfrm>
          </p:grpSpPr>
          <p:sp>
            <p:nvSpPr>
              <p:cNvPr id="67" name="Google Shape;1104;p53">
                <a:extLst>
                  <a:ext uri="{FF2B5EF4-FFF2-40B4-BE49-F238E27FC236}">
                    <a16:creationId xmlns:a16="http://schemas.microsoft.com/office/drawing/2014/main" id="{FDDB2DF0-2B2D-4626-89B9-2F26102779EA}"/>
                  </a:ext>
                </a:extLst>
              </p:cNvPr>
              <p:cNvSpPr/>
              <p:nvPr/>
            </p:nvSpPr>
            <p:spPr>
              <a:xfrm>
                <a:off x="4619450" y="1172575"/>
                <a:ext cx="85875" cy="984200"/>
              </a:xfrm>
              <a:custGeom>
                <a:avLst/>
                <a:gdLst/>
                <a:ahLst/>
                <a:cxnLst/>
                <a:rect l="l" t="t" r="r" b="b"/>
                <a:pathLst>
                  <a:path w="3435" h="39368" fill="none" extrusionOk="0">
                    <a:moveTo>
                      <a:pt x="0" y="1"/>
                    </a:moveTo>
                    <a:lnTo>
                      <a:pt x="3435" y="3936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8" name="Google Shape;1105;p53">
                <a:extLst>
                  <a:ext uri="{FF2B5EF4-FFF2-40B4-BE49-F238E27FC236}">
                    <a16:creationId xmlns:a16="http://schemas.microsoft.com/office/drawing/2014/main" id="{9758CFC6-92C3-4989-B883-ED26DDB31113}"/>
                  </a:ext>
                </a:extLst>
              </p:cNvPr>
              <p:cNvSpPr/>
              <p:nvPr/>
            </p:nvSpPr>
            <p:spPr>
              <a:xfrm>
                <a:off x="4749725" y="11439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 name="Google Shape;1106;p53">
                <a:extLst>
                  <a:ext uri="{FF2B5EF4-FFF2-40B4-BE49-F238E27FC236}">
                    <a16:creationId xmlns:a16="http://schemas.microsoft.com/office/drawing/2014/main" id="{C1E70371-5D64-4E2B-81C9-25F17CA5F033}"/>
                  </a:ext>
                </a:extLst>
              </p:cNvPr>
              <p:cNvSpPr/>
              <p:nvPr/>
            </p:nvSpPr>
            <p:spPr>
              <a:xfrm>
                <a:off x="4882150" y="11341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0" name="Google Shape;1107;p53">
                <a:extLst>
                  <a:ext uri="{FF2B5EF4-FFF2-40B4-BE49-F238E27FC236}">
                    <a16:creationId xmlns:a16="http://schemas.microsoft.com/office/drawing/2014/main" id="{377E93E8-F59C-495C-894F-9273FEA8E226}"/>
                  </a:ext>
                </a:extLst>
              </p:cNvPr>
              <p:cNvSpPr/>
              <p:nvPr/>
            </p:nvSpPr>
            <p:spPr>
              <a:xfrm>
                <a:off x="5014150" y="11243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 name="Google Shape;1108;p53">
                <a:extLst>
                  <a:ext uri="{FF2B5EF4-FFF2-40B4-BE49-F238E27FC236}">
                    <a16:creationId xmlns:a16="http://schemas.microsoft.com/office/drawing/2014/main" id="{E043E8DC-2E93-412C-820F-1C8069D61B9A}"/>
                  </a:ext>
                </a:extLst>
              </p:cNvPr>
              <p:cNvSpPr/>
              <p:nvPr/>
            </p:nvSpPr>
            <p:spPr>
              <a:xfrm>
                <a:off x="5146125" y="11140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2" name="Google Shape;1109;p53">
                <a:extLst>
                  <a:ext uri="{FF2B5EF4-FFF2-40B4-BE49-F238E27FC236}">
                    <a16:creationId xmlns:a16="http://schemas.microsoft.com/office/drawing/2014/main" id="{F9B61CDB-3D9C-477B-A3E1-155221A9E6E6}"/>
                  </a:ext>
                </a:extLst>
              </p:cNvPr>
              <p:cNvSpPr/>
              <p:nvPr/>
            </p:nvSpPr>
            <p:spPr>
              <a:xfrm>
                <a:off x="5278550" y="11042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 name="Google Shape;1110;p53">
                <a:extLst>
                  <a:ext uri="{FF2B5EF4-FFF2-40B4-BE49-F238E27FC236}">
                    <a16:creationId xmlns:a16="http://schemas.microsoft.com/office/drawing/2014/main" id="{4AB1DF8E-D5E0-4428-9596-BC214E299402}"/>
                  </a:ext>
                </a:extLst>
              </p:cNvPr>
              <p:cNvSpPr/>
              <p:nvPr/>
            </p:nvSpPr>
            <p:spPr>
              <a:xfrm>
                <a:off x="5410550" y="10944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 name="Google Shape;1111;p53">
                <a:extLst>
                  <a:ext uri="{FF2B5EF4-FFF2-40B4-BE49-F238E27FC236}">
                    <a16:creationId xmlns:a16="http://schemas.microsoft.com/office/drawing/2014/main" id="{C4FFCD7E-C6D0-44E2-818A-7ABDFC324713}"/>
                  </a:ext>
                </a:extLst>
              </p:cNvPr>
              <p:cNvSpPr/>
              <p:nvPr/>
            </p:nvSpPr>
            <p:spPr>
              <a:xfrm>
                <a:off x="4629275" y="1216150"/>
                <a:ext cx="935925" cy="70925"/>
              </a:xfrm>
              <a:custGeom>
                <a:avLst/>
                <a:gdLst/>
                <a:ahLst/>
                <a:cxnLst/>
                <a:rect l="l" t="t" r="r" b="b"/>
                <a:pathLst>
                  <a:path w="37437" h="2837" fill="none" extrusionOk="0">
                    <a:moveTo>
                      <a:pt x="37436" y="0"/>
                    </a:moveTo>
                    <a:lnTo>
                      <a:pt x="0"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5" name="Google Shape;1112;p53">
                <a:extLst>
                  <a:ext uri="{FF2B5EF4-FFF2-40B4-BE49-F238E27FC236}">
                    <a16:creationId xmlns:a16="http://schemas.microsoft.com/office/drawing/2014/main" id="{6B09F577-7833-4730-9AE5-20A3E7C3EA66}"/>
                  </a:ext>
                </a:extLst>
              </p:cNvPr>
              <p:cNvSpPr/>
              <p:nvPr/>
            </p:nvSpPr>
            <p:spPr>
              <a:xfrm>
                <a:off x="4639950" y="1339175"/>
                <a:ext cx="935925" cy="70500"/>
              </a:xfrm>
              <a:custGeom>
                <a:avLst/>
                <a:gdLst/>
                <a:ahLst/>
                <a:cxnLst/>
                <a:rect l="l" t="t" r="r" b="b"/>
                <a:pathLst>
                  <a:path w="37437" h="2820" fill="none" extrusionOk="0">
                    <a:moveTo>
                      <a:pt x="37436" y="0"/>
                    </a:moveTo>
                    <a:lnTo>
                      <a:pt x="1"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 name="Google Shape;1113;p53">
                <a:extLst>
                  <a:ext uri="{FF2B5EF4-FFF2-40B4-BE49-F238E27FC236}">
                    <a16:creationId xmlns:a16="http://schemas.microsoft.com/office/drawing/2014/main" id="{75A7DF74-A726-466B-86DF-6B74866D9DAF}"/>
                  </a:ext>
                </a:extLst>
              </p:cNvPr>
              <p:cNvSpPr/>
              <p:nvPr/>
            </p:nvSpPr>
            <p:spPr>
              <a:xfrm>
                <a:off x="4650625" y="1461750"/>
                <a:ext cx="935925" cy="70950"/>
              </a:xfrm>
              <a:custGeom>
                <a:avLst/>
                <a:gdLst/>
                <a:ahLst/>
                <a:cxnLst/>
                <a:rect l="l" t="t" r="r" b="b"/>
                <a:pathLst>
                  <a:path w="37437" h="2838" fill="none" extrusionOk="0">
                    <a:moveTo>
                      <a:pt x="37437" y="1"/>
                    </a:moveTo>
                    <a:lnTo>
                      <a:pt x="1"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 name="Google Shape;1114;p53">
                <a:extLst>
                  <a:ext uri="{FF2B5EF4-FFF2-40B4-BE49-F238E27FC236}">
                    <a16:creationId xmlns:a16="http://schemas.microsoft.com/office/drawing/2014/main" id="{979823F5-B8C5-485F-8B4D-2C0ACA4A9D95}"/>
                  </a:ext>
                </a:extLst>
              </p:cNvPr>
              <p:cNvSpPr/>
              <p:nvPr/>
            </p:nvSpPr>
            <p:spPr>
              <a:xfrm>
                <a:off x="4661725" y="1584775"/>
                <a:ext cx="935500" cy="70500"/>
              </a:xfrm>
              <a:custGeom>
                <a:avLst/>
                <a:gdLst/>
                <a:ahLst/>
                <a:cxnLst/>
                <a:rect l="l" t="t" r="r" b="b"/>
                <a:pathLst>
                  <a:path w="37420" h="2820" fill="none" extrusionOk="0">
                    <a:moveTo>
                      <a:pt x="37420" y="1"/>
                    </a:moveTo>
                    <a:lnTo>
                      <a:pt x="1"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Google Shape;1115;p53">
                <a:extLst>
                  <a:ext uri="{FF2B5EF4-FFF2-40B4-BE49-F238E27FC236}">
                    <a16:creationId xmlns:a16="http://schemas.microsoft.com/office/drawing/2014/main" id="{749593FA-5ADA-4417-8172-FFF9035DCB88}"/>
                  </a:ext>
                </a:extLst>
              </p:cNvPr>
              <p:cNvSpPr/>
              <p:nvPr/>
            </p:nvSpPr>
            <p:spPr>
              <a:xfrm>
                <a:off x="4672425" y="1707800"/>
                <a:ext cx="935475" cy="70500"/>
              </a:xfrm>
              <a:custGeom>
                <a:avLst/>
                <a:gdLst/>
                <a:ahLst/>
                <a:cxnLst/>
                <a:rect l="l" t="t" r="r" b="b"/>
                <a:pathLst>
                  <a:path w="37419" h="2820" fill="none" extrusionOk="0">
                    <a:moveTo>
                      <a:pt x="37419" y="1"/>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Google Shape;1116;p53">
                <a:extLst>
                  <a:ext uri="{FF2B5EF4-FFF2-40B4-BE49-F238E27FC236}">
                    <a16:creationId xmlns:a16="http://schemas.microsoft.com/office/drawing/2014/main" id="{C2FDE69A-D3C7-4BD1-8FD9-7A6FE2D62845}"/>
                  </a:ext>
                </a:extLst>
              </p:cNvPr>
              <p:cNvSpPr/>
              <p:nvPr/>
            </p:nvSpPr>
            <p:spPr>
              <a:xfrm>
                <a:off x="4683100" y="1830400"/>
                <a:ext cx="935500" cy="70500"/>
              </a:xfrm>
              <a:custGeom>
                <a:avLst/>
                <a:gdLst/>
                <a:ahLst/>
                <a:cxnLst/>
                <a:rect l="l" t="t" r="r" b="b"/>
                <a:pathLst>
                  <a:path w="37420" h="2820" fill="none" extrusionOk="0">
                    <a:moveTo>
                      <a:pt x="37419" y="0"/>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 name="Google Shape;1117;p53">
                <a:extLst>
                  <a:ext uri="{FF2B5EF4-FFF2-40B4-BE49-F238E27FC236}">
                    <a16:creationId xmlns:a16="http://schemas.microsoft.com/office/drawing/2014/main" id="{B3CAF6E3-193C-47C5-A7B0-A5F58A66F195}"/>
                  </a:ext>
                </a:extLst>
              </p:cNvPr>
              <p:cNvSpPr/>
              <p:nvPr/>
            </p:nvSpPr>
            <p:spPr>
              <a:xfrm>
                <a:off x="4693775" y="1953425"/>
                <a:ext cx="935500" cy="70500"/>
              </a:xfrm>
              <a:custGeom>
                <a:avLst/>
                <a:gdLst/>
                <a:ahLst/>
                <a:cxnLst/>
                <a:rect l="l" t="t" r="r" b="b"/>
                <a:pathLst>
                  <a:path w="37420" h="2820" fill="none" extrusionOk="0">
                    <a:moveTo>
                      <a:pt x="37419" y="0"/>
                    </a:moveTo>
                    <a:lnTo>
                      <a:pt x="0"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grpSp>
        <p:nvGrpSpPr>
          <p:cNvPr id="61" name="Google Shape;1098;p53">
            <a:extLst>
              <a:ext uri="{FF2B5EF4-FFF2-40B4-BE49-F238E27FC236}">
                <a16:creationId xmlns:a16="http://schemas.microsoft.com/office/drawing/2014/main" id="{A9545E42-E563-4DEF-ABB6-6EF2A991FD42}"/>
              </a:ext>
            </a:extLst>
          </p:cNvPr>
          <p:cNvGrpSpPr/>
          <p:nvPr/>
        </p:nvGrpSpPr>
        <p:grpSpPr>
          <a:xfrm rot="-1456218">
            <a:off x="8060364" y="696644"/>
            <a:ext cx="1920161" cy="2437156"/>
            <a:chOff x="1154976" y="632775"/>
            <a:chExt cx="2502430" cy="3877954"/>
          </a:xfrm>
        </p:grpSpPr>
        <p:sp>
          <p:nvSpPr>
            <p:cNvPr id="62" name="Google Shape;1099;p53">
              <a:extLst>
                <a:ext uri="{FF2B5EF4-FFF2-40B4-BE49-F238E27FC236}">
                  <a16:creationId xmlns:a16="http://schemas.microsoft.com/office/drawing/2014/main" id="{3ACB2350-E359-45DF-A589-DA8F485C9426}"/>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3" name="Google Shape;1100;p53">
              <a:extLst>
                <a:ext uri="{FF2B5EF4-FFF2-40B4-BE49-F238E27FC236}">
                  <a16:creationId xmlns:a16="http://schemas.microsoft.com/office/drawing/2014/main" id="{7628CD18-BECF-4075-BAFD-12D77B870BF4}"/>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3A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7" name="Google Shape;982;p48">
            <a:extLst>
              <a:ext uri="{FF2B5EF4-FFF2-40B4-BE49-F238E27FC236}">
                <a16:creationId xmlns:a16="http://schemas.microsoft.com/office/drawing/2014/main" id="{1BF48581-164A-46F9-A8FE-9E374A02157F}"/>
              </a:ext>
            </a:extLst>
          </p:cNvPr>
          <p:cNvSpPr/>
          <p:nvPr/>
        </p:nvSpPr>
        <p:spPr>
          <a:xfrm>
            <a:off x="3857608" y="1509265"/>
            <a:ext cx="4476783" cy="354421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rgbClr val="4BACC6">
              <a:lumMod val="20000"/>
              <a:lumOff val="80000"/>
            </a:srgbClr>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8" name="Google Shape;984;p48">
            <a:extLst>
              <a:ext uri="{FF2B5EF4-FFF2-40B4-BE49-F238E27FC236}">
                <a16:creationId xmlns:a16="http://schemas.microsoft.com/office/drawing/2014/main" id="{F7DE5AE0-F259-41F0-9F11-7BAC823EC439}"/>
              </a:ext>
            </a:extLst>
          </p:cNvPr>
          <p:cNvGrpSpPr/>
          <p:nvPr/>
        </p:nvGrpSpPr>
        <p:grpSpPr>
          <a:xfrm flipH="1">
            <a:off x="3396102" y="1172324"/>
            <a:ext cx="1203484" cy="1299028"/>
            <a:chOff x="5713927" y="671825"/>
            <a:chExt cx="1203484" cy="1299028"/>
          </a:xfrm>
        </p:grpSpPr>
        <p:sp>
          <p:nvSpPr>
            <p:cNvPr id="29" name="Google Shape;985;p48">
              <a:extLst>
                <a:ext uri="{FF2B5EF4-FFF2-40B4-BE49-F238E27FC236}">
                  <a16:creationId xmlns:a16="http://schemas.microsoft.com/office/drawing/2014/main" id="{87F36092-DE3F-4EE8-86F6-076AB794E533}"/>
                </a:ext>
              </a:extLst>
            </p:cNvPr>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rgbClr val="4F81BD"/>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Google Shape;986;p48">
              <a:extLst>
                <a:ext uri="{FF2B5EF4-FFF2-40B4-BE49-F238E27FC236}">
                  <a16:creationId xmlns:a16="http://schemas.microsoft.com/office/drawing/2014/main" id="{DBE8CD89-B482-411B-BA77-5813FE082FEB}"/>
                </a:ext>
              </a:extLst>
            </p:cNvPr>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1" name="Google Shape;987;p48">
            <a:extLst>
              <a:ext uri="{FF2B5EF4-FFF2-40B4-BE49-F238E27FC236}">
                <a16:creationId xmlns:a16="http://schemas.microsoft.com/office/drawing/2014/main" id="{6821EE27-8547-4203-826D-A576B619B745}"/>
              </a:ext>
            </a:extLst>
          </p:cNvPr>
          <p:cNvSpPr txBox="1">
            <a:spLocks/>
          </p:cNvSpPr>
          <p:nvPr/>
        </p:nvSpPr>
        <p:spPr>
          <a:xfrm>
            <a:off x="4210212" y="2900075"/>
            <a:ext cx="3880200" cy="6432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LUYỆN ĐỌC LẠI</a:t>
            </a:r>
          </a:p>
        </p:txBody>
      </p:sp>
      <p:sp>
        <p:nvSpPr>
          <p:cNvPr id="32" name="Google Shape;990;p48">
            <a:extLst>
              <a:ext uri="{FF2B5EF4-FFF2-40B4-BE49-F238E27FC236}">
                <a16:creationId xmlns:a16="http://schemas.microsoft.com/office/drawing/2014/main" id="{3E89E951-75A5-4F83-A51B-4023BE64F944}"/>
              </a:ext>
            </a:extLst>
          </p:cNvPr>
          <p:cNvSpPr/>
          <p:nvPr/>
        </p:nvSpPr>
        <p:spPr>
          <a:xfrm rot="401238">
            <a:off x="2034804" y="2662211"/>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Google Shape;991;p48">
            <a:extLst>
              <a:ext uri="{FF2B5EF4-FFF2-40B4-BE49-F238E27FC236}">
                <a16:creationId xmlns:a16="http://schemas.microsoft.com/office/drawing/2014/main" id="{68D1E6D9-D204-4135-B35A-7E274340D27B}"/>
              </a:ext>
            </a:extLst>
          </p:cNvPr>
          <p:cNvSpPr/>
          <p:nvPr/>
        </p:nvSpPr>
        <p:spPr>
          <a:xfrm rot="1131402">
            <a:off x="2674820" y="3280843"/>
            <a:ext cx="414186" cy="28936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4" name="Google Shape;992;p48">
            <a:extLst>
              <a:ext uri="{FF2B5EF4-FFF2-40B4-BE49-F238E27FC236}">
                <a16:creationId xmlns:a16="http://schemas.microsoft.com/office/drawing/2014/main" id="{B0294D8A-99E6-49DE-9866-6A660A11AFD5}"/>
              </a:ext>
            </a:extLst>
          </p:cNvPr>
          <p:cNvGrpSpPr/>
          <p:nvPr/>
        </p:nvGrpSpPr>
        <p:grpSpPr>
          <a:xfrm>
            <a:off x="8334391" y="4768939"/>
            <a:ext cx="790183" cy="643169"/>
            <a:chOff x="6619350" y="3916825"/>
            <a:chExt cx="790183" cy="643169"/>
          </a:xfrm>
        </p:grpSpPr>
        <p:sp>
          <p:nvSpPr>
            <p:cNvPr id="35" name="Google Shape;993;p48">
              <a:extLst>
                <a:ext uri="{FF2B5EF4-FFF2-40B4-BE49-F238E27FC236}">
                  <a16:creationId xmlns:a16="http://schemas.microsoft.com/office/drawing/2014/main" id="{1D1B9038-077C-4E1B-8400-7D11371DE7AC}"/>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Google Shape;994;p48">
              <a:extLst>
                <a:ext uri="{FF2B5EF4-FFF2-40B4-BE49-F238E27FC236}">
                  <a16:creationId xmlns:a16="http://schemas.microsoft.com/office/drawing/2014/main" id="{6A22EFDB-77CC-4D16-960B-A6331EFB0F31}"/>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7" name="Google Shape;995;p48">
            <a:extLst>
              <a:ext uri="{FF2B5EF4-FFF2-40B4-BE49-F238E27FC236}">
                <a16:creationId xmlns:a16="http://schemas.microsoft.com/office/drawing/2014/main" id="{A9198DCD-4773-4F4E-B789-9C72FCE9C62F}"/>
              </a:ext>
            </a:extLst>
          </p:cNvPr>
          <p:cNvGrpSpPr/>
          <p:nvPr/>
        </p:nvGrpSpPr>
        <p:grpSpPr>
          <a:xfrm rot="-2204003" flipH="1">
            <a:off x="8676984" y="1435604"/>
            <a:ext cx="989904" cy="1058054"/>
            <a:chOff x="429300" y="4124275"/>
            <a:chExt cx="381650" cy="407925"/>
          </a:xfrm>
        </p:grpSpPr>
        <p:sp>
          <p:nvSpPr>
            <p:cNvPr id="38" name="Google Shape;996;p48">
              <a:extLst>
                <a:ext uri="{FF2B5EF4-FFF2-40B4-BE49-F238E27FC236}">
                  <a16:creationId xmlns:a16="http://schemas.microsoft.com/office/drawing/2014/main" id="{90D364B4-4581-48E3-80E7-ACDA3A68E0BD}"/>
                </a:ext>
              </a:extLst>
            </p:cNvPr>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9" name="Google Shape;997;p48">
              <a:extLst>
                <a:ext uri="{FF2B5EF4-FFF2-40B4-BE49-F238E27FC236}">
                  <a16:creationId xmlns:a16="http://schemas.microsoft.com/office/drawing/2014/main" id="{F7292646-C678-4DB9-9312-7E524470423E}"/>
                </a:ext>
              </a:extLst>
            </p:cNvPr>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Google Shape;998;p48">
              <a:extLst>
                <a:ext uri="{FF2B5EF4-FFF2-40B4-BE49-F238E27FC236}">
                  <a16:creationId xmlns:a16="http://schemas.microsoft.com/office/drawing/2014/main" id="{5488B3DC-3559-4856-816C-D8CF80FAC3E9}"/>
                </a:ext>
              </a:extLst>
            </p:cNvPr>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Google Shape;999;p48">
              <a:extLst>
                <a:ext uri="{FF2B5EF4-FFF2-40B4-BE49-F238E27FC236}">
                  <a16:creationId xmlns:a16="http://schemas.microsoft.com/office/drawing/2014/main" id="{533374AE-1F14-4F5C-B595-E658A1147DB2}"/>
                </a:ext>
              </a:extLst>
            </p:cNvPr>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Google Shape;1000;p48">
              <a:extLst>
                <a:ext uri="{FF2B5EF4-FFF2-40B4-BE49-F238E27FC236}">
                  <a16:creationId xmlns:a16="http://schemas.microsoft.com/office/drawing/2014/main" id="{B195B0F2-4386-4069-AA72-CD2A7AC61C14}"/>
                </a:ext>
              </a:extLst>
            </p:cNvPr>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Google Shape;1001;p48">
              <a:extLst>
                <a:ext uri="{FF2B5EF4-FFF2-40B4-BE49-F238E27FC236}">
                  <a16:creationId xmlns:a16="http://schemas.microsoft.com/office/drawing/2014/main" id="{ECB2EAFE-FF3E-48CE-98E2-31640995A3C3}"/>
                </a:ext>
              </a:extLst>
            </p:cNvPr>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45" name="Google Shape;981;p48">
            <a:extLst>
              <a:ext uri="{FF2B5EF4-FFF2-40B4-BE49-F238E27FC236}">
                <a16:creationId xmlns:a16="http://schemas.microsoft.com/office/drawing/2014/main" id="{A2E57773-3A41-4E34-A6FA-BE79EDDF7C9F}"/>
              </a:ext>
            </a:extLst>
          </p:cNvPr>
          <p:cNvSpPr/>
          <p:nvPr/>
        </p:nvSpPr>
        <p:spPr>
          <a:xfrm rot="1325191">
            <a:off x="2193228" y="4336609"/>
            <a:ext cx="2948976" cy="159443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F78B9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46" name="Google Shape;1134;p53">
            <a:extLst>
              <a:ext uri="{FF2B5EF4-FFF2-40B4-BE49-F238E27FC236}">
                <a16:creationId xmlns:a16="http://schemas.microsoft.com/office/drawing/2014/main" id="{3E6B1E9A-C443-479E-89D7-54E26C3E9FDF}"/>
              </a:ext>
            </a:extLst>
          </p:cNvPr>
          <p:cNvGrpSpPr/>
          <p:nvPr/>
        </p:nvGrpSpPr>
        <p:grpSpPr>
          <a:xfrm>
            <a:off x="10345168" y="5354694"/>
            <a:ext cx="658031" cy="833001"/>
            <a:chOff x="6145535" y="1473170"/>
            <a:chExt cx="658031" cy="833001"/>
          </a:xfrm>
        </p:grpSpPr>
        <p:sp>
          <p:nvSpPr>
            <p:cNvPr id="47" name="Google Shape;1135;p53">
              <a:extLst>
                <a:ext uri="{FF2B5EF4-FFF2-40B4-BE49-F238E27FC236}">
                  <a16:creationId xmlns:a16="http://schemas.microsoft.com/office/drawing/2014/main" id="{827ED68B-CE5F-412C-BA14-567A5229FFD0}"/>
                </a:ext>
              </a:extLst>
            </p:cNvPr>
            <p:cNvSpPr/>
            <p:nvPr/>
          </p:nvSpPr>
          <p:spPr>
            <a:xfrm rot="-796969">
              <a:off x="6298112" y="1768105"/>
              <a:ext cx="352890" cy="349862"/>
            </a:xfrm>
            <a:custGeom>
              <a:avLst/>
              <a:gdLst/>
              <a:ahLst/>
              <a:cxnLst/>
              <a:rect l="l" t="t" r="r" b="b"/>
              <a:pathLst>
                <a:path w="7459" h="7395" extrusionOk="0">
                  <a:moveTo>
                    <a:pt x="3311" y="0"/>
                  </a:moveTo>
                  <a:cubicBezTo>
                    <a:pt x="2927" y="0"/>
                    <a:pt x="2526" y="322"/>
                    <a:pt x="2696" y="741"/>
                  </a:cubicBezTo>
                  <a:cubicBezTo>
                    <a:pt x="2782" y="946"/>
                    <a:pt x="2884" y="1151"/>
                    <a:pt x="2970" y="1356"/>
                  </a:cubicBezTo>
                  <a:cubicBezTo>
                    <a:pt x="2884" y="1236"/>
                    <a:pt x="2799" y="1117"/>
                    <a:pt x="2713" y="997"/>
                  </a:cubicBezTo>
                  <a:cubicBezTo>
                    <a:pt x="2592" y="808"/>
                    <a:pt x="2418" y="729"/>
                    <a:pt x="2244" y="729"/>
                  </a:cubicBezTo>
                  <a:cubicBezTo>
                    <a:pt x="1854" y="729"/>
                    <a:pt x="1469" y="1129"/>
                    <a:pt x="1705" y="1578"/>
                  </a:cubicBezTo>
                  <a:cubicBezTo>
                    <a:pt x="2064" y="2296"/>
                    <a:pt x="2389" y="3013"/>
                    <a:pt x="2662" y="3748"/>
                  </a:cubicBezTo>
                  <a:cubicBezTo>
                    <a:pt x="2440" y="3423"/>
                    <a:pt x="2184" y="3133"/>
                    <a:pt x="1910" y="2842"/>
                  </a:cubicBezTo>
                  <a:cubicBezTo>
                    <a:pt x="1800" y="2732"/>
                    <a:pt x="1661" y="2684"/>
                    <a:pt x="1523" y="2684"/>
                  </a:cubicBezTo>
                  <a:cubicBezTo>
                    <a:pt x="1169" y="2684"/>
                    <a:pt x="818" y="3001"/>
                    <a:pt x="953" y="3406"/>
                  </a:cubicBezTo>
                  <a:cubicBezTo>
                    <a:pt x="953" y="3440"/>
                    <a:pt x="971" y="3475"/>
                    <a:pt x="988" y="3509"/>
                  </a:cubicBezTo>
                  <a:cubicBezTo>
                    <a:pt x="919" y="3406"/>
                    <a:pt x="851" y="3321"/>
                    <a:pt x="783" y="3218"/>
                  </a:cubicBezTo>
                  <a:cubicBezTo>
                    <a:pt x="690" y="3105"/>
                    <a:pt x="536" y="3044"/>
                    <a:pt x="391" y="3044"/>
                  </a:cubicBezTo>
                  <a:cubicBezTo>
                    <a:pt x="187" y="3044"/>
                    <a:pt x="1" y="3164"/>
                    <a:pt x="31" y="3423"/>
                  </a:cubicBezTo>
                  <a:cubicBezTo>
                    <a:pt x="99" y="4090"/>
                    <a:pt x="270" y="4739"/>
                    <a:pt x="543" y="5354"/>
                  </a:cubicBezTo>
                  <a:cubicBezTo>
                    <a:pt x="585" y="5452"/>
                    <a:pt x="667" y="5493"/>
                    <a:pt x="754" y="5493"/>
                  </a:cubicBezTo>
                  <a:cubicBezTo>
                    <a:pt x="879" y="5493"/>
                    <a:pt x="1016" y="5407"/>
                    <a:pt x="1056" y="5286"/>
                  </a:cubicBezTo>
                  <a:lnTo>
                    <a:pt x="1056" y="5269"/>
                  </a:lnTo>
                  <a:cubicBezTo>
                    <a:pt x="1056" y="5252"/>
                    <a:pt x="1056" y="5235"/>
                    <a:pt x="1056" y="5217"/>
                  </a:cubicBezTo>
                  <a:cubicBezTo>
                    <a:pt x="1415" y="5781"/>
                    <a:pt x="1756" y="6328"/>
                    <a:pt x="2115" y="6875"/>
                  </a:cubicBezTo>
                  <a:cubicBezTo>
                    <a:pt x="2221" y="7040"/>
                    <a:pt x="2380" y="7111"/>
                    <a:pt x="2537" y="7111"/>
                  </a:cubicBezTo>
                  <a:cubicBezTo>
                    <a:pt x="2835" y="7111"/>
                    <a:pt x="3128" y="6852"/>
                    <a:pt x="3038" y="6482"/>
                  </a:cubicBezTo>
                  <a:cubicBezTo>
                    <a:pt x="3004" y="6345"/>
                    <a:pt x="2970" y="6226"/>
                    <a:pt x="2935" y="6106"/>
                  </a:cubicBezTo>
                  <a:lnTo>
                    <a:pt x="2935" y="6106"/>
                  </a:lnTo>
                  <a:cubicBezTo>
                    <a:pt x="3192" y="6482"/>
                    <a:pt x="3465" y="6841"/>
                    <a:pt x="3738" y="7199"/>
                  </a:cubicBezTo>
                  <a:cubicBezTo>
                    <a:pt x="3848" y="7337"/>
                    <a:pt x="3978" y="7394"/>
                    <a:pt x="4107" y="7394"/>
                  </a:cubicBezTo>
                  <a:cubicBezTo>
                    <a:pt x="4443" y="7394"/>
                    <a:pt x="4774" y="7006"/>
                    <a:pt x="4712" y="6636"/>
                  </a:cubicBezTo>
                  <a:cubicBezTo>
                    <a:pt x="4695" y="6550"/>
                    <a:pt x="4661" y="6482"/>
                    <a:pt x="4644" y="6396"/>
                  </a:cubicBezTo>
                  <a:lnTo>
                    <a:pt x="4644" y="6396"/>
                  </a:lnTo>
                  <a:cubicBezTo>
                    <a:pt x="4781" y="6619"/>
                    <a:pt x="4935" y="6858"/>
                    <a:pt x="5071" y="7097"/>
                  </a:cubicBezTo>
                  <a:cubicBezTo>
                    <a:pt x="5188" y="7289"/>
                    <a:pt x="5370" y="7372"/>
                    <a:pt x="5552" y="7372"/>
                  </a:cubicBezTo>
                  <a:cubicBezTo>
                    <a:pt x="5904" y="7372"/>
                    <a:pt x="6254" y="7063"/>
                    <a:pt x="6131" y="6636"/>
                  </a:cubicBezTo>
                  <a:cubicBezTo>
                    <a:pt x="6028" y="6277"/>
                    <a:pt x="5926" y="5935"/>
                    <a:pt x="5823" y="5593"/>
                  </a:cubicBezTo>
                  <a:cubicBezTo>
                    <a:pt x="6165" y="5542"/>
                    <a:pt x="6472" y="5252"/>
                    <a:pt x="6319" y="4859"/>
                  </a:cubicBezTo>
                  <a:cubicBezTo>
                    <a:pt x="6113" y="4295"/>
                    <a:pt x="5891" y="3714"/>
                    <a:pt x="5686" y="3133"/>
                  </a:cubicBezTo>
                  <a:cubicBezTo>
                    <a:pt x="5994" y="3133"/>
                    <a:pt x="6250" y="2928"/>
                    <a:pt x="6319" y="2637"/>
                  </a:cubicBezTo>
                  <a:lnTo>
                    <a:pt x="6336" y="2637"/>
                  </a:lnTo>
                  <a:cubicBezTo>
                    <a:pt x="6443" y="2704"/>
                    <a:pt x="6549" y="2733"/>
                    <a:pt x="6648" y="2733"/>
                  </a:cubicBezTo>
                  <a:cubicBezTo>
                    <a:pt x="7135" y="2733"/>
                    <a:pt x="7459" y="2041"/>
                    <a:pt x="6934" y="1715"/>
                  </a:cubicBezTo>
                  <a:cubicBezTo>
                    <a:pt x="6592" y="1458"/>
                    <a:pt x="6267" y="1168"/>
                    <a:pt x="5891" y="946"/>
                  </a:cubicBezTo>
                  <a:cubicBezTo>
                    <a:pt x="5801" y="895"/>
                    <a:pt x="5700" y="871"/>
                    <a:pt x="5599" y="871"/>
                  </a:cubicBezTo>
                  <a:cubicBezTo>
                    <a:pt x="5393" y="871"/>
                    <a:pt x="5186" y="973"/>
                    <a:pt x="5071" y="1168"/>
                  </a:cubicBezTo>
                  <a:cubicBezTo>
                    <a:pt x="5003" y="1305"/>
                    <a:pt x="4969" y="1441"/>
                    <a:pt x="4935" y="1595"/>
                  </a:cubicBezTo>
                  <a:lnTo>
                    <a:pt x="4712" y="1561"/>
                  </a:lnTo>
                  <a:cubicBezTo>
                    <a:pt x="4644" y="1561"/>
                    <a:pt x="4576" y="1561"/>
                    <a:pt x="4524" y="1595"/>
                  </a:cubicBezTo>
                  <a:cubicBezTo>
                    <a:pt x="4285" y="1151"/>
                    <a:pt x="4046" y="707"/>
                    <a:pt x="3807" y="280"/>
                  </a:cubicBezTo>
                  <a:cubicBezTo>
                    <a:pt x="3697" y="84"/>
                    <a:pt x="3506" y="0"/>
                    <a:pt x="33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8" name="Google Shape;1136;p53">
              <a:extLst>
                <a:ext uri="{FF2B5EF4-FFF2-40B4-BE49-F238E27FC236}">
                  <a16:creationId xmlns:a16="http://schemas.microsoft.com/office/drawing/2014/main" id="{E26083B1-5F85-47B8-8E8B-C38ED9578BCE}"/>
                </a:ext>
              </a:extLst>
            </p:cNvPr>
            <p:cNvGrpSpPr/>
            <p:nvPr/>
          </p:nvGrpSpPr>
          <p:grpSpPr>
            <a:xfrm>
              <a:off x="6145535" y="1473170"/>
              <a:ext cx="658031" cy="833001"/>
              <a:chOff x="6145535" y="1473170"/>
              <a:chExt cx="658031" cy="833001"/>
            </a:xfrm>
          </p:grpSpPr>
          <p:grpSp>
            <p:nvGrpSpPr>
              <p:cNvPr id="49" name="Google Shape;1137;p53">
                <a:extLst>
                  <a:ext uri="{FF2B5EF4-FFF2-40B4-BE49-F238E27FC236}">
                    <a16:creationId xmlns:a16="http://schemas.microsoft.com/office/drawing/2014/main" id="{210137A9-B9FA-44F1-A472-629F38318CA4}"/>
                  </a:ext>
                </a:extLst>
              </p:cNvPr>
              <p:cNvGrpSpPr/>
              <p:nvPr/>
            </p:nvGrpSpPr>
            <p:grpSpPr>
              <a:xfrm>
                <a:off x="6145535" y="1473170"/>
                <a:ext cx="560745" cy="833001"/>
                <a:chOff x="6145535" y="1473170"/>
                <a:chExt cx="560745" cy="833001"/>
              </a:xfrm>
            </p:grpSpPr>
            <p:sp>
              <p:nvSpPr>
                <p:cNvPr id="51" name="Google Shape;1138;p53">
                  <a:extLst>
                    <a:ext uri="{FF2B5EF4-FFF2-40B4-BE49-F238E27FC236}">
                      <a16:creationId xmlns:a16="http://schemas.microsoft.com/office/drawing/2014/main" id="{B715A27C-636C-4692-9643-54465E75C5D7}"/>
                    </a:ext>
                  </a:extLst>
                </p:cNvPr>
                <p:cNvSpPr/>
                <p:nvPr/>
              </p:nvSpPr>
              <p:spPr>
                <a:xfrm rot="-796969">
                  <a:off x="6276857" y="1514362"/>
                  <a:ext cx="394240" cy="306384"/>
                </a:xfrm>
                <a:custGeom>
                  <a:avLst/>
                  <a:gdLst/>
                  <a:ahLst/>
                  <a:cxnLst/>
                  <a:rect l="l" t="t" r="r" b="b"/>
                  <a:pathLst>
                    <a:path w="8333" h="6476" extrusionOk="0">
                      <a:moveTo>
                        <a:pt x="5148" y="1"/>
                      </a:moveTo>
                      <a:cubicBezTo>
                        <a:pt x="4257" y="1"/>
                        <a:pt x="2958" y="1208"/>
                        <a:pt x="2625" y="1630"/>
                      </a:cubicBezTo>
                      <a:cubicBezTo>
                        <a:pt x="1344" y="3184"/>
                        <a:pt x="1600" y="5218"/>
                        <a:pt x="3428" y="6175"/>
                      </a:cubicBezTo>
                      <a:cubicBezTo>
                        <a:pt x="3834" y="6382"/>
                        <a:pt x="4249" y="6475"/>
                        <a:pt x="4655" y="6475"/>
                      </a:cubicBezTo>
                      <a:cubicBezTo>
                        <a:pt x="5856" y="6475"/>
                        <a:pt x="6971" y="5654"/>
                        <a:pt x="7495" y="4517"/>
                      </a:cubicBezTo>
                      <a:cubicBezTo>
                        <a:pt x="8332" y="2638"/>
                        <a:pt x="7034" y="1015"/>
                        <a:pt x="5291" y="382"/>
                      </a:cubicBezTo>
                      <a:cubicBezTo>
                        <a:pt x="5277" y="377"/>
                        <a:pt x="5263" y="375"/>
                        <a:pt x="5251" y="375"/>
                      </a:cubicBezTo>
                      <a:cubicBezTo>
                        <a:pt x="5142" y="375"/>
                        <a:pt x="5102" y="557"/>
                        <a:pt x="5240" y="587"/>
                      </a:cubicBezTo>
                      <a:cubicBezTo>
                        <a:pt x="6846" y="1185"/>
                        <a:pt x="7905" y="2518"/>
                        <a:pt x="7324" y="4278"/>
                      </a:cubicBezTo>
                      <a:cubicBezTo>
                        <a:pt x="6941" y="5456"/>
                        <a:pt x="5838" y="6222"/>
                        <a:pt x="4643" y="6222"/>
                      </a:cubicBezTo>
                      <a:cubicBezTo>
                        <a:pt x="4400" y="6222"/>
                        <a:pt x="4153" y="6190"/>
                        <a:pt x="3907" y="6123"/>
                      </a:cubicBezTo>
                      <a:cubicBezTo>
                        <a:pt x="0" y="5007"/>
                        <a:pt x="2991" y="229"/>
                        <a:pt x="5074" y="229"/>
                      </a:cubicBezTo>
                      <a:cubicBezTo>
                        <a:pt x="5351" y="229"/>
                        <a:pt x="5611" y="314"/>
                        <a:pt x="5838" y="502"/>
                      </a:cubicBezTo>
                      <a:cubicBezTo>
                        <a:pt x="5838" y="502"/>
                        <a:pt x="5855" y="485"/>
                        <a:pt x="5855" y="485"/>
                      </a:cubicBezTo>
                      <a:cubicBezTo>
                        <a:pt x="5700" y="137"/>
                        <a:pt x="5447" y="1"/>
                        <a:pt x="5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Google Shape;1139;p53">
                  <a:extLst>
                    <a:ext uri="{FF2B5EF4-FFF2-40B4-BE49-F238E27FC236}">
                      <a16:creationId xmlns:a16="http://schemas.microsoft.com/office/drawing/2014/main" id="{7B510940-9B18-4BD4-867E-C381F439A454}"/>
                    </a:ext>
                  </a:extLst>
                </p:cNvPr>
                <p:cNvSpPr/>
                <p:nvPr/>
              </p:nvSpPr>
              <p:spPr>
                <a:xfrm rot="-796969">
                  <a:off x="6431216" y="1679346"/>
                  <a:ext cx="146710" cy="74183"/>
                </a:xfrm>
                <a:custGeom>
                  <a:avLst/>
                  <a:gdLst/>
                  <a:ahLst/>
                  <a:cxnLst/>
                  <a:rect l="l" t="t" r="r" b="b"/>
                  <a:pathLst>
                    <a:path w="3101" h="1568" extrusionOk="0">
                      <a:moveTo>
                        <a:pt x="100" y="0"/>
                      </a:moveTo>
                      <a:cubicBezTo>
                        <a:pt x="52" y="0"/>
                        <a:pt x="1" y="31"/>
                        <a:pt x="10" y="89"/>
                      </a:cubicBezTo>
                      <a:cubicBezTo>
                        <a:pt x="79" y="960"/>
                        <a:pt x="831" y="1405"/>
                        <a:pt x="1634" y="1541"/>
                      </a:cubicBezTo>
                      <a:cubicBezTo>
                        <a:pt x="1717" y="1552"/>
                        <a:pt x="1890" y="1567"/>
                        <a:pt x="2087" y="1567"/>
                      </a:cubicBezTo>
                      <a:cubicBezTo>
                        <a:pt x="2533" y="1567"/>
                        <a:pt x="3101" y="1489"/>
                        <a:pt x="3018" y="1097"/>
                      </a:cubicBezTo>
                      <a:cubicBezTo>
                        <a:pt x="3007" y="1056"/>
                        <a:pt x="2972" y="1033"/>
                        <a:pt x="2938" y="1033"/>
                      </a:cubicBezTo>
                      <a:cubicBezTo>
                        <a:pt x="2916" y="1033"/>
                        <a:pt x="2894" y="1043"/>
                        <a:pt x="2881" y="1063"/>
                      </a:cubicBezTo>
                      <a:cubicBezTo>
                        <a:pt x="2771" y="1293"/>
                        <a:pt x="2455" y="1353"/>
                        <a:pt x="2151" y="1353"/>
                      </a:cubicBezTo>
                      <a:cubicBezTo>
                        <a:pt x="1936" y="1353"/>
                        <a:pt x="1727" y="1323"/>
                        <a:pt x="1599" y="1302"/>
                      </a:cubicBezTo>
                      <a:cubicBezTo>
                        <a:pt x="899" y="1183"/>
                        <a:pt x="267" y="790"/>
                        <a:pt x="181" y="55"/>
                      </a:cubicBezTo>
                      <a:cubicBezTo>
                        <a:pt x="174" y="18"/>
                        <a:pt x="138" y="0"/>
                        <a:pt x="1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Google Shape;1140;p53">
                  <a:extLst>
                    <a:ext uri="{FF2B5EF4-FFF2-40B4-BE49-F238E27FC236}">
                      <a16:creationId xmlns:a16="http://schemas.microsoft.com/office/drawing/2014/main" id="{0F9664C5-2955-48C1-A70B-2F4C04329FC0}"/>
                    </a:ext>
                  </a:extLst>
                </p:cNvPr>
                <p:cNvSpPr/>
                <p:nvPr/>
              </p:nvSpPr>
              <p:spPr>
                <a:xfrm rot="-796969">
                  <a:off x="6460805" y="1641895"/>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Google Shape;1141;p53">
                  <a:extLst>
                    <a:ext uri="{FF2B5EF4-FFF2-40B4-BE49-F238E27FC236}">
                      <a16:creationId xmlns:a16="http://schemas.microsoft.com/office/drawing/2014/main" id="{E413B722-03AD-4295-B19A-4CD19DC29F6E}"/>
                    </a:ext>
                  </a:extLst>
                </p:cNvPr>
                <p:cNvSpPr/>
                <p:nvPr/>
              </p:nvSpPr>
              <p:spPr>
                <a:xfrm rot="-796969">
                  <a:off x="6246700" y="1764622"/>
                  <a:ext cx="409805" cy="481008"/>
                </a:xfrm>
                <a:custGeom>
                  <a:avLst/>
                  <a:gdLst/>
                  <a:ahLst/>
                  <a:cxnLst/>
                  <a:rect l="l" t="t" r="r" b="b"/>
                  <a:pathLst>
                    <a:path w="8662" h="10167" extrusionOk="0">
                      <a:moveTo>
                        <a:pt x="1030" y="8874"/>
                      </a:moveTo>
                      <a:cubicBezTo>
                        <a:pt x="1384" y="8874"/>
                        <a:pt x="1831" y="9084"/>
                        <a:pt x="2104" y="9215"/>
                      </a:cubicBezTo>
                      <a:cubicBezTo>
                        <a:pt x="1968" y="9557"/>
                        <a:pt x="1882" y="9813"/>
                        <a:pt x="1848" y="9899"/>
                      </a:cubicBezTo>
                      <a:cubicBezTo>
                        <a:pt x="1825" y="9967"/>
                        <a:pt x="1715" y="9992"/>
                        <a:pt x="1573" y="9992"/>
                      </a:cubicBezTo>
                      <a:cubicBezTo>
                        <a:pt x="1290" y="9992"/>
                        <a:pt x="880" y="9893"/>
                        <a:pt x="789" y="9847"/>
                      </a:cubicBezTo>
                      <a:cubicBezTo>
                        <a:pt x="567" y="9745"/>
                        <a:pt x="447" y="9506"/>
                        <a:pt x="515" y="9266"/>
                      </a:cubicBezTo>
                      <a:cubicBezTo>
                        <a:pt x="585" y="8974"/>
                        <a:pt x="785" y="8874"/>
                        <a:pt x="1030" y="8874"/>
                      </a:cubicBezTo>
                      <a:close/>
                      <a:moveTo>
                        <a:pt x="4326" y="1"/>
                      </a:moveTo>
                      <a:cubicBezTo>
                        <a:pt x="4305" y="1"/>
                        <a:pt x="4285" y="12"/>
                        <a:pt x="4274" y="40"/>
                      </a:cubicBezTo>
                      <a:cubicBezTo>
                        <a:pt x="3317" y="2022"/>
                        <a:pt x="2309" y="3970"/>
                        <a:pt x="1370" y="5952"/>
                      </a:cubicBezTo>
                      <a:cubicBezTo>
                        <a:pt x="1353" y="6003"/>
                        <a:pt x="1370" y="6071"/>
                        <a:pt x="1421" y="6105"/>
                      </a:cubicBezTo>
                      <a:cubicBezTo>
                        <a:pt x="1882" y="6430"/>
                        <a:pt x="2395" y="6720"/>
                        <a:pt x="2907" y="6960"/>
                      </a:cubicBezTo>
                      <a:cubicBezTo>
                        <a:pt x="2805" y="7387"/>
                        <a:pt x="2446" y="8327"/>
                        <a:pt x="2173" y="9027"/>
                      </a:cubicBezTo>
                      <a:cubicBezTo>
                        <a:pt x="1874" y="8834"/>
                        <a:pt x="1462" y="8672"/>
                        <a:pt x="1091" y="8672"/>
                      </a:cubicBezTo>
                      <a:cubicBezTo>
                        <a:pt x="740" y="8672"/>
                        <a:pt x="426" y="8817"/>
                        <a:pt x="276" y="9215"/>
                      </a:cubicBezTo>
                      <a:cubicBezTo>
                        <a:pt x="0" y="9963"/>
                        <a:pt x="824" y="10167"/>
                        <a:pt x="1461" y="10167"/>
                      </a:cubicBezTo>
                      <a:cubicBezTo>
                        <a:pt x="1653" y="10167"/>
                        <a:pt x="1828" y="10148"/>
                        <a:pt x="1951" y="10121"/>
                      </a:cubicBezTo>
                      <a:cubicBezTo>
                        <a:pt x="1985" y="10104"/>
                        <a:pt x="2019" y="10086"/>
                        <a:pt x="2036" y="10035"/>
                      </a:cubicBezTo>
                      <a:cubicBezTo>
                        <a:pt x="2053" y="9950"/>
                        <a:pt x="2173" y="9659"/>
                        <a:pt x="2309" y="9283"/>
                      </a:cubicBezTo>
                      <a:cubicBezTo>
                        <a:pt x="2344" y="9266"/>
                        <a:pt x="2378" y="9215"/>
                        <a:pt x="2344" y="9181"/>
                      </a:cubicBezTo>
                      <a:cubicBezTo>
                        <a:pt x="2617" y="8463"/>
                        <a:pt x="2959" y="7506"/>
                        <a:pt x="3027" y="7011"/>
                      </a:cubicBezTo>
                      <a:cubicBezTo>
                        <a:pt x="4480" y="7638"/>
                        <a:pt x="6057" y="7964"/>
                        <a:pt x="7647" y="7964"/>
                      </a:cubicBezTo>
                      <a:cubicBezTo>
                        <a:pt x="7832" y="7964"/>
                        <a:pt x="8018" y="7960"/>
                        <a:pt x="8204" y="7951"/>
                      </a:cubicBezTo>
                      <a:cubicBezTo>
                        <a:pt x="8272" y="7951"/>
                        <a:pt x="8324" y="7899"/>
                        <a:pt x="8324" y="7848"/>
                      </a:cubicBezTo>
                      <a:cubicBezTo>
                        <a:pt x="8324" y="6464"/>
                        <a:pt x="8324" y="5097"/>
                        <a:pt x="8426" y="3730"/>
                      </a:cubicBezTo>
                      <a:cubicBezTo>
                        <a:pt x="8443" y="3527"/>
                        <a:pt x="8460" y="1304"/>
                        <a:pt x="8527" y="1304"/>
                      </a:cubicBezTo>
                      <a:cubicBezTo>
                        <a:pt x="8528" y="1304"/>
                        <a:pt x="8528" y="1304"/>
                        <a:pt x="8529" y="1304"/>
                      </a:cubicBezTo>
                      <a:cubicBezTo>
                        <a:pt x="8533" y="1305"/>
                        <a:pt x="8537" y="1306"/>
                        <a:pt x="8541" y="1306"/>
                      </a:cubicBezTo>
                      <a:cubicBezTo>
                        <a:pt x="8605" y="1306"/>
                        <a:pt x="8661" y="1182"/>
                        <a:pt x="8597" y="1133"/>
                      </a:cubicBezTo>
                      <a:lnTo>
                        <a:pt x="8529" y="1099"/>
                      </a:lnTo>
                      <a:cubicBezTo>
                        <a:pt x="8512" y="1091"/>
                        <a:pt x="8495" y="1086"/>
                        <a:pt x="8480" y="1086"/>
                      </a:cubicBezTo>
                      <a:cubicBezTo>
                        <a:pt x="8465" y="1086"/>
                        <a:pt x="8452" y="1091"/>
                        <a:pt x="8443" y="1099"/>
                      </a:cubicBezTo>
                      <a:cubicBezTo>
                        <a:pt x="7965" y="1355"/>
                        <a:pt x="8187" y="2654"/>
                        <a:pt x="8204" y="3064"/>
                      </a:cubicBezTo>
                      <a:cubicBezTo>
                        <a:pt x="8221" y="3901"/>
                        <a:pt x="8136" y="4721"/>
                        <a:pt x="8119" y="5559"/>
                      </a:cubicBezTo>
                      <a:cubicBezTo>
                        <a:pt x="8102" y="6003"/>
                        <a:pt x="8102" y="6464"/>
                        <a:pt x="8102" y="6926"/>
                      </a:cubicBezTo>
                      <a:cubicBezTo>
                        <a:pt x="8102" y="7603"/>
                        <a:pt x="7932" y="7721"/>
                        <a:pt x="7448" y="7721"/>
                      </a:cubicBezTo>
                      <a:cubicBezTo>
                        <a:pt x="7358" y="7721"/>
                        <a:pt x="7257" y="7717"/>
                        <a:pt x="7145" y="7711"/>
                      </a:cubicBezTo>
                      <a:cubicBezTo>
                        <a:pt x="5727" y="7660"/>
                        <a:pt x="4326" y="7319"/>
                        <a:pt x="3027" y="6738"/>
                      </a:cubicBezTo>
                      <a:cubicBezTo>
                        <a:pt x="3027" y="6703"/>
                        <a:pt x="2993" y="6669"/>
                        <a:pt x="2976" y="6669"/>
                      </a:cubicBezTo>
                      <a:cubicBezTo>
                        <a:pt x="2967" y="6665"/>
                        <a:pt x="2959" y="6663"/>
                        <a:pt x="2952" y="6663"/>
                      </a:cubicBezTo>
                      <a:cubicBezTo>
                        <a:pt x="2934" y="6663"/>
                        <a:pt x="2924" y="6678"/>
                        <a:pt x="2924" y="6703"/>
                      </a:cubicBezTo>
                      <a:cubicBezTo>
                        <a:pt x="2549" y="6515"/>
                        <a:pt x="2173" y="6328"/>
                        <a:pt x="1814" y="6105"/>
                      </a:cubicBezTo>
                      <a:cubicBezTo>
                        <a:pt x="1404" y="5849"/>
                        <a:pt x="4138" y="706"/>
                        <a:pt x="4394" y="108"/>
                      </a:cubicBezTo>
                      <a:cubicBezTo>
                        <a:pt x="4417" y="50"/>
                        <a:pt x="4370" y="1"/>
                        <a:pt x="432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Google Shape;1142;p53">
                  <a:extLst>
                    <a:ext uri="{FF2B5EF4-FFF2-40B4-BE49-F238E27FC236}">
                      <a16:creationId xmlns:a16="http://schemas.microsoft.com/office/drawing/2014/main" id="{9845E417-FE85-4847-BD1B-90DB3A0995F6}"/>
                    </a:ext>
                  </a:extLst>
                </p:cNvPr>
                <p:cNvSpPr/>
                <p:nvPr/>
              </p:nvSpPr>
              <p:spPr>
                <a:xfrm rot="-796969">
                  <a:off x="6151644" y="1797100"/>
                  <a:ext cx="234472" cy="80475"/>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Google Shape;1143;p53">
                  <a:extLst>
                    <a:ext uri="{FF2B5EF4-FFF2-40B4-BE49-F238E27FC236}">
                      <a16:creationId xmlns:a16="http://schemas.microsoft.com/office/drawing/2014/main" id="{38BC8855-1AF4-4F04-AF8C-7A4272B6C79E}"/>
                    </a:ext>
                  </a:extLst>
                </p:cNvPr>
                <p:cNvSpPr/>
                <p:nvPr/>
              </p:nvSpPr>
              <p:spPr>
                <a:xfrm rot="-796969">
                  <a:off x="6483814" y="2117787"/>
                  <a:ext cx="98264" cy="179497"/>
                </a:xfrm>
                <a:custGeom>
                  <a:avLst/>
                  <a:gdLst/>
                  <a:ahLst/>
                  <a:cxnLst/>
                  <a:rect l="l" t="t" r="r" b="b"/>
                  <a:pathLst>
                    <a:path w="2077" h="3794" extrusionOk="0">
                      <a:moveTo>
                        <a:pt x="667" y="2359"/>
                      </a:moveTo>
                      <a:cubicBezTo>
                        <a:pt x="992" y="2410"/>
                        <a:pt x="1334" y="2410"/>
                        <a:pt x="1556" y="2700"/>
                      </a:cubicBezTo>
                      <a:cubicBezTo>
                        <a:pt x="1709" y="2939"/>
                        <a:pt x="1658" y="3247"/>
                        <a:pt x="1453" y="3435"/>
                      </a:cubicBezTo>
                      <a:cubicBezTo>
                        <a:pt x="1344" y="3545"/>
                        <a:pt x="1210" y="3586"/>
                        <a:pt x="1070" y="3586"/>
                      </a:cubicBezTo>
                      <a:cubicBezTo>
                        <a:pt x="839" y="3586"/>
                        <a:pt x="592" y="3473"/>
                        <a:pt x="411" y="3367"/>
                      </a:cubicBezTo>
                      <a:cubicBezTo>
                        <a:pt x="206" y="3247"/>
                        <a:pt x="240" y="3298"/>
                        <a:pt x="343" y="3110"/>
                      </a:cubicBezTo>
                      <a:cubicBezTo>
                        <a:pt x="394" y="2991"/>
                        <a:pt x="445" y="2871"/>
                        <a:pt x="496" y="2752"/>
                      </a:cubicBezTo>
                      <a:cubicBezTo>
                        <a:pt x="548" y="2615"/>
                        <a:pt x="616" y="2495"/>
                        <a:pt x="667" y="2359"/>
                      </a:cubicBezTo>
                      <a:close/>
                      <a:moveTo>
                        <a:pt x="1436" y="1"/>
                      </a:moveTo>
                      <a:cubicBezTo>
                        <a:pt x="1402" y="1"/>
                        <a:pt x="1368" y="52"/>
                        <a:pt x="1351" y="86"/>
                      </a:cubicBezTo>
                      <a:cubicBezTo>
                        <a:pt x="1351" y="98"/>
                        <a:pt x="1368" y="110"/>
                        <a:pt x="1378" y="110"/>
                      </a:cubicBezTo>
                      <a:cubicBezTo>
                        <a:pt x="1382" y="110"/>
                        <a:pt x="1385" y="108"/>
                        <a:pt x="1385" y="103"/>
                      </a:cubicBezTo>
                      <a:cubicBezTo>
                        <a:pt x="1398" y="85"/>
                        <a:pt x="1405" y="77"/>
                        <a:pt x="1406" y="77"/>
                      </a:cubicBezTo>
                      <a:lnTo>
                        <a:pt x="1406" y="77"/>
                      </a:lnTo>
                      <a:cubicBezTo>
                        <a:pt x="1416" y="77"/>
                        <a:pt x="1277" y="319"/>
                        <a:pt x="1248" y="377"/>
                      </a:cubicBezTo>
                      <a:cubicBezTo>
                        <a:pt x="1129" y="684"/>
                        <a:pt x="1009" y="992"/>
                        <a:pt x="889" y="1299"/>
                      </a:cubicBezTo>
                      <a:cubicBezTo>
                        <a:pt x="770" y="1590"/>
                        <a:pt x="650" y="1897"/>
                        <a:pt x="513" y="2205"/>
                      </a:cubicBezTo>
                      <a:cubicBezTo>
                        <a:pt x="496" y="2222"/>
                        <a:pt x="496" y="2239"/>
                        <a:pt x="496" y="2256"/>
                      </a:cubicBezTo>
                      <a:cubicBezTo>
                        <a:pt x="360" y="2598"/>
                        <a:pt x="206" y="2922"/>
                        <a:pt x="18" y="3230"/>
                      </a:cubicBezTo>
                      <a:cubicBezTo>
                        <a:pt x="1" y="3281"/>
                        <a:pt x="1" y="3332"/>
                        <a:pt x="35" y="3367"/>
                      </a:cubicBezTo>
                      <a:cubicBezTo>
                        <a:pt x="311" y="3585"/>
                        <a:pt x="735" y="3794"/>
                        <a:pt x="1110" y="3794"/>
                      </a:cubicBezTo>
                      <a:cubicBezTo>
                        <a:pt x="1408" y="3794"/>
                        <a:pt x="1676" y="3662"/>
                        <a:pt x="1812" y="3298"/>
                      </a:cubicBezTo>
                      <a:cubicBezTo>
                        <a:pt x="2076" y="2621"/>
                        <a:pt x="1431" y="2152"/>
                        <a:pt x="817" y="2152"/>
                      </a:cubicBezTo>
                      <a:cubicBezTo>
                        <a:pt x="795" y="2152"/>
                        <a:pt x="774" y="2152"/>
                        <a:pt x="753" y="2154"/>
                      </a:cubicBezTo>
                      <a:cubicBezTo>
                        <a:pt x="906" y="1778"/>
                        <a:pt x="1060" y="1385"/>
                        <a:pt x="1197" y="1009"/>
                      </a:cubicBezTo>
                      <a:cubicBezTo>
                        <a:pt x="1316" y="718"/>
                        <a:pt x="1504" y="325"/>
                        <a:pt x="1453" y="18"/>
                      </a:cubicBezTo>
                      <a:cubicBezTo>
                        <a:pt x="1453" y="1"/>
                        <a:pt x="145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7" name="Google Shape;1144;p53">
                  <a:extLst>
                    <a:ext uri="{FF2B5EF4-FFF2-40B4-BE49-F238E27FC236}">
                      <a16:creationId xmlns:a16="http://schemas.microsoft.com/office/drawing/2014/main" id="{46C2A97E-5210-474D-8D3C-997F05C72011}"/>
                    </a:ext>
                  </a:extLst>
                </p:cNvPr>
                <p:cNvSpPr/>
                <p:nvPr/>
              </p:nvSpPr>
              <p:spPr>
                <a:xfrm rot="-796969">
                  <a:off x="6520430" y="1644883"/>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50" name="Google Shape;1145;p53">
                <a:extLst>
                  <a:ext uri="{FF2B5EF4-FFF2-40B4-BE49-F238E27FC236}">
                    <a16:creationId xmlns:a16="http://schemas.microsoft.com/office/drawing/2014/main" id="{7CA47B21-1ACB-460B-9D23-6F1A79ABF92E}"/>
                  </a:ext>
                </a:extLst>
              </p:cNvPr>
              <p:cNvSpPr/>
              <p:nvPr/>
            </p:nvSpPr>
            <p:spPr>
              <a:xfrm rot="2090510" flipH="1">
                <a:off x="6570824" y="1861554"/>
                <a:ext cx="230792" cy="79212"/>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918701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ED021-9A01-409F-863A-AD5F328DCB47}"/>
              </a:ext>
            </a:extLst>
          </p:cNvPr>
          <p:cNvSpPr txBox="1"/>
          <p:nvPr/>
        </p:nvSpPr>
        <p:spPr>
          <a:xfrm>
            <a:off x="2686556" y="2945502"/>
            <a:ext cx="7347568" cy="120032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rPr>
              <a:t>NGHỈ GIẢI LAO</a:t>
            </a:r>
          </a:p>
        </p:txBody>
      </p:sp>
    </p:spTree>
    <p:extLst>
      <p:ext uri="{BB962C8B-B14F-4D97-AF65-F5344CB8AC3E}">
        <p14:creationId xmlns:p14="http://schemas.microsoft.com/office/powerpoint/2010/main" val="73056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E3E14F-3A67-48A5-A21A-67404F423A1C}"/>
              </a:ext>
            </a:extLst>
          </p:cNvPr>
          <p:cNvSpPr/>
          <p:nvPr/>
        </p:nvSpPr>
        <p:spPr>
          <a:xfrm>
            <a:off x="849084" y="446316"/>
            <a:ext cx="10232571" cy="649408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srgbClr val="C00000"/>
                </a:solidFill>
                <a:effectLst/>
                <a:uLnTx/>
                <a:uFillTx/>
                <a:latin typeface="+mj-lt"/>
                <a:ea typeface="+mn-ea"/>
                <a:cs typeface="+mn-cs"/>
              </a:rPr>
              <a:t>Cửa Tùng</a:t>
            </a:r>
            <a:endParaRPr kumimoji="0" lang="vi-VN" sz="3200" b="0" i="0" u="none" strike="noStrike" kern="1200" cap="none" spc="0" normalizeH="0" baseline="0" noProof="0" dirty="0">
              <a:ln>
                <a:noFill/>
              </a:ln>
              <a:solidFill>
                <a:srgbClr val="C00000"/>
              </a:solidFill>
              <a:effectLst/>
              <a:uLnTx/>
              <a:uFillTx/>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    </a:t>
            </a:r>
            <a:r>
              <a:rPr kumimoji="0" lang="vi-VN" sz="2400" b="0" i="0" u="none" strike="noStrike" kern="1200" cap="none" spc="0" normalizeH="0" baseline="0" noProof="0" dirty="0">
                <a:ln>
                  <a:noFill/>
                </a:ln>
                <a:solidFill>
                  <a:srgbClr val="4BACC6">
                    <a:lumMod val="50000"/>
                  </a:srgbClr>
                </a:solidFill>
                <a:effectLst/>
                <a:uLnTx/>
                <a:uFillTx/>
                <a:latin typeface="+mj-lt"/>
                <a:ea typeface="+mn-ea"/>
                <a:cs typeface="+mn-cs"/>
              </a:rPr>
              <a:t>Thuyền chúng tôi đang xuôi dòng Bến Hải - con sông in đậm dấu ấn lịch sử một thời chống Mĩ cứu nước. Đôi bờ thôn xóm mướt màu xanh lũy tre làng và những rặng phi lao rì rào gió thổi.</a:t>
            </a:r>
            <a:endParaRPr kumimoji="0" lang="en-US" sz="2400" b="0" i="0" u="none" strike="noStrike" kern="1200" cap="none" spc="0" normalizeH="0" baseline="0" noProof="0" dirty="0">
              <a:ln>
                <a:noFill/>
              </a:ln>
              <a:solidFill>
                <a:srgbClr val="4BACC6">
                  <a:lumMod val="50000"/>
                </a:srgbClr>
              </a:solidFill>
              <a:effectLst/>
              <a:uLnTx/>
              <a:uFillTx/>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dirty="0">
              <a:ln>
                <a:noFill/>
              </a:ln>
              <a:solidFill>
                <a:srgbClr val="4BACC6">
                  <a:lumMod val="50000"/>
                </a:srgbClr>
              </a:solidFill>
              <a:effectLst/>
              <a:uLnTx/>
              <a:uFillTx/>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4BACC6">
                    <a:lumMod val="50000"/>
                  </a:srgbClr>
                </a:solidFill>
                <a:effectLst/>
                <a:uLnTx/>
                <a:uFillTx/>
                <a:latin typeface="+mj-lt"/>
                <a:ea typeface="+mn-ea"/>
                <a:cs typeface="+mn-cs"/>
              </a:rPr>
              <a:t>    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endParaRPr kumimoji="0" lang="en-US" sz="2400" b="0" i="0" u="none" strike="noStrike" kern="1200" cap="none" spc="0" normalizeH="0" baseline="0" noProof="0" dirty="0">
              <a:ln>
                <a:noFill/>
              </a:ln>
              <a:solidFill>
                <a:srgbClr val="4BACC6">
                  <a:lumMod val="50000"/>
                </a:srgbClr>
              </a:solidFill>
              <a:effectLst/>
              <a:uLnTx/>
              <a:uFillTx/>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dirty="0">
              <a:ln>
                <a:noFill/>
              </a:ln>
              <a:solidFill>
                <a:srgbClr val="4BACC6">
                  <a:lumMod val="50000"/>
                </a:srgbClr>
              </a:solidFill>
              <a:effectLst/>
              <a:uLnTx/>
              <a:uFillTx/>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4BACC6">
                    <a:lumMod val="50000"/>
                  </a:srgbClr>
                </a:solidFill>
                <a:effectLst/>
                <a:uLnTx/>
                <a:uFillTx/>
                <a:latin typeface="+mj-lt"/>
                <a:ea typeface="+mn-ea"/>
                <a:cs typeface="+mn-cs"/>
              </a:rPr>
              <a:t>    Người xưa đã ví bờ biển Cửa Tùng giống như một chiếc lược đồi mồi cài vào mái tóc bạch kim của sóng biển.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sz="1800" b="0" i="1" u="none" strike="noStrike" kern="1200" cap="none" spc="0" normalizeH="0" baseline="0" noProof="0" dirty="0">
                <a:ln>
                  <a:noFill/>
                </a:ln>
                <a:solidFill>
                  <a:srgbClr val="4BACC6">
                    <a:lumMod val="50000"/>
                  </a:srgbClr>
                </a:solidFill>
                <a:effectLst/>
                <a:uLnTx/>
                <a:uFillTx/>
                <a:latin typeface="+mj-lt"/>
                <a:ea typeface="+mn-ea"/>
                <a:cs typeface="+mn-cs"/>
              </a:rPr>
              <a:t>Theo</a:t>
            </a:r>
            <a:r>
              <a:rPr kumimoji="0" lang="vi-VN" sz="1800" b="0" i="0" u="none" strike="noStrike" kern="1200" cap="none" spc="0" normalizeH="0" baseline="0" noProof="0" dirty="0">
                <a:ln>
                  <a:noFill/>
                </a:ln>
                <a:solidFill>
                  <a:srgbClr val="4BACC6">
                    <a:lumMod val="50000"/>
                  </a:srgbClr>
                </a:solidFill>
                <a:effectLst/>
                <a:uLnTx/>
                <a:uFillTx/>
                <a:latin typeface="+mj-lt"/>
                <a:ea typeface="+mn-ea"/>
                <a:cs typeface="+mn-cs"/>
              </a:rPr>
              <a:t> </a:t>
            </a:r>
            <a:r>
              <a:rPr kumimoji="0" lang="vi-VN" sz="1800" b="1" i="0" u="none" strike="noStrike" kern="1200" cap="none" spc="0" normalizeH="0" baseline="0" noProof="0" dirty="0">
                <a:ln>
                  <a:noFill/>
                </a:ln>
                <a:solidFill>
                  <a:srgbClr val="4BACC6">
                    <a:lumMod val="50000"/>
                  </a:srgbClr>
                </a:solidFill>
                <a:effectLst/>
                <a:uLnTx/>
                <a:uFillTx/>
                <a:latin typeface="+mj-lt"/>
                <a:ea typeface="+mn-ea"/>
                <a:cs typeface="+mn-cs"/>
              </a:rPr>
              <a:t>THỤY CHƯƠNG</a:t>
            </a:r>
            <a:endParaRPr kumimoji="0" lang="vi-VN" sz="1800" b="0" i="0" u="none" strike="noStrike" kern="1200" cap="none" spc="0" normalizeH="0" baseline="0" noProof="0" dirty="0">
              <a:ln>
                <a:noFill/>
              </a:ln>
              <a:solidFill>
                <a:srgbClr val="4BACC6">
                  <a:lumMod val="50000"/>
                </a:srgbClr>
              </a:solidFill>
              <a:effectLst/>
              <a:uLnTx/>
              <a:uFillTx/>
              <a:latin typeface="+mj-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mj-lt"/>
                <a:ea typeface="+mn-ea"/>
                <a:cs typeface="+mn-cs"/>
              </a:rPr>
            </a:br>
            <a:br>
              <a:rPr kumimoji="0" lang="vi-VN" sz="1800" b="0" i="0" u="none" strike="noStrike" kern="1200" cap="none" spc="0" normalizeH="0" baseline="0" noProof="0" dirty="0">
                <a:ln>
                  <a:noFill/>
                </a:ln>
                <a:solidFill>
                  <a:srgbClr val="000000"/>
                </a:solidFill>
                <a:effectLst/>
                <a:uLnTx/>
                <a:uFillTx/>
                <a:latin typeface="+mj-lt"/>
                <a:ea typeface="+mn-ea"/>
                <a:cs typeface="+mn-cs"/>
              </a:rPr>
            </a:b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1903305B-425A-400F-90E2-C362870D8BA5}"/>
              </a:ext>
            </a:extLst>
          </p:cNvPr>
          <p:cNvSpPr txBox="1"/>
          <p:nvPr/>
        </p:nvSpPr>
        <p:spPr>
          <a:xfrm>
            <a:off x="1735245" y="947902"/>
            <a:ext cx="8721510" cy="707886"/>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Chia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đoạn</a:t>
            </a:r>
            <a:endParaRPr kumimoji="0" sz="4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5">
            <a:extLst>
              <a:ext uri="{FF2B5EF4-FFF2-40B4-BE49-F238E27FC236}">
                <a16:creationId xmlns:a16="http://schemas.microsoft.com/office/drawing/2014/main" id="{6FEEDC40-622F-4943-8299-70C91495F9D4}"/>
              </a:ext>
            </a:extLst>
          </p:cNvPr>
          <p:cNvSpPr txBox="1"/>
          <p:nvPr/>
        </p:nvSpPr>
        <p:spPr>
          <a:xfrm>
            <a:off x="1087366" y="2002239"/>
            <a:ext cx="10017268" cy="818452"/>
          </a:xfrm>
          <a:prstGeom prst="roundRect">
            <a:avLst/>
          </a:prstGeom>
          <a:solidFill>
            <a:schemeClr val="accent2">
              <a:lumMod val="20000"/>
              <a:lumOff val="80000"/>
            </a:schemeClr>
          </a:solidFill>
          <a:ln w="9525">
            <a:noFill/>
          </a:ln>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Đoạn</a:t>
            </a:r>
            <a:r>
              <a:rPr kumimoji="0" lang="en-US" sz="32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 1: </a:t>
            </a:r>
            <a:r>
              <a:rPr kumimoji="0" lang="en-US" sz="3200" b="1" i="1"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Thuyền</a:t>
            </a:r>
            <a:r>
              <a:rPr kumimoji="0" lang="en-US" sz="3200" b="1" i="1"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chúng</a:t>
            </a:r>
            <a:r>
              <a:rPr kumimoji="0" lang="en-US" sz="3200" b="1" i="1"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tôi</a:t>
            </a:r>
            <a:r>
              <a:rPr kumimoji="0" lang="en-US" sz="32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đến</a:t>
            </a:r>
            <a:r>
              <a:rPr kumimoji="0" lang="en-US" sz="32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gió</a:t>
            </a:r>
            <a:r>
              <a:rPr kumimoji="0" lang="en-US" sz="3200" b="1" i="1"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C0504D">
                    <a:lumMod val="75000"/>
                  </a:srgbClr>
                </a:solidFill>
                <a:effectLst/>
                <a:uLnTx/>
                <a:uFillTx/>
                <a:latin typeface="Times New Roman" panose="02020603050405020304" pitchFamily="18" charset="0"/>
                <a:cs typeface="Times New Roman" panose="02020603050405020304" pitchFamily="18" charset="0"/>
              </a:rPr>
              <a:t>thổi</a:t>
            </a:r>
            <a:r>
              <a:rPr kumimoji="0" lang="en-US" sz="32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cs typeface="Times New Roman" panose="02020603050405020304" pitchFamily="18" charset="0"/>
              </a:rPr>
              <a:t>.</a:t>
            </a:r>
            <a:endParaRPr kumimoji="0" sz="32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 Box 6">
            <a:extLst>
              <a:ext uri="{FF2B5EF4-FFF2-40B4-BE49-F238E27FC236}">
                <a16:creationId xmlns:a16="http://schemas.microsoft.com/office/drawing/2014/main" id="{74876B10-5BA1-456A-B58F-2F6FBF150180}"/>
              </a:ext>
            </a:extLst>
          </p:cNvPr>
          <p:cNvSpPr txBox="1"/>
          <p:nvPr/>
        </p:nvSpPr>
        <p:spPr>
          <a:xfrm>
            <a:off x="1087367" y="3369971"/>
            <a:ext cx="10017268" cy="818452"/>
          </a:xfrm>
          <a:prstGeom prst="roundRect">
            <a:avLst/>
          </a:prstGeom>
          <a:solidFill>
            <a:schemeClr val="accent6">
              <a:lumMod val="20000"/>
              <a:lumOff val="80000"/>
            </a:schemeClr>
          </a:solidFill>
          <a:ln w="9525">
            <a:noFill/>
          </a:ln>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Đoạn</a:t>
            </a:r>
            <a:r>
              <a:rPr kumimoji="0" lang="en-US" sz="32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2: </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Từ</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cầu</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Hiền</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Lương</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đến</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xanh</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cs typeface="Times New Roman" panose="02020603050405020304" pitchFamily="18" charset="0"/>
              </a:rPr>
              <a:t>lục</a:t>
            </a:r>
            <a:r>
              <a:rPr kumimoji="0" lang="en-US" sz="3200" b="1" i="1"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endParaRPr kumimoji="0" sz="32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ext Box 7">
            <a:extLst>
              <a:ext uri="{FF2B5EF4-FFF2-40B4-BE49-F238E27FC236}">
                <a16:creationId xmlns:a16="http://schemas.microsoft.com/office/drawing/2014/main" id="{39AD8953-D895-4444-9FB6-ECCA7F6EF207}"/>
              </a:ext>
            </a:extLst>
          </p:cNvPr>
          <p:cNvSpPr txBox="1"/>
          <p:nvPr/>
        </p:nvSpPr>
        <p:spPr>
          <a:xfrm>
            <a:off x="1087366" y="4737703"/>
            <a:ext cx="10023869" cy="818452"/>
          </a:xfrm>
          <a:prstGeom prst="roundRect">
            <a:avLst/>
          </a:prstGeom>
          <a:solidFill>
            <a:schemeClr val="accent5">
              <a:lumMod val="20000"/>
              <a:lumOff val="80000"/>
            </a:schemeClr>
          </a:solidFill>
          <a:ln w="9525">
            <a:noFill/>
          </a:ln>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tabLst/>
              <a:defRPr/>
            </a:pPr>
            <a:r>
              <a:rPr kumimoji="0"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cs typeface="Times New Roman" panose="02020603050405020304" pitchFamily="18" charset="0"/>
              </a:rPr>
              <a:t>Đoạn</a:t>
            </a:r>
            <a:r>
              <a:rPr kumimoji="0" lang="en-US" sz="32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 3: </a:t>
            </a:r>
            <a:r>
              <a:rPr kumimoji="0" lang="en-US" sz="32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cs typeface="Times New Roman" panose="02020603050405020304" pitchFamily="18" charset="0"/>
              </a:rPr>
              <a:t>còn</a:t>
            </a:r>
            <a:r>
              <a:rPr kumimoji="0" lang="en-US" sz="32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a:t>
            </a:r>
            <a:endParaRPr kumimoji="0" sz="32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22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7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E3E14F-3A67-48A5-A21A-67404F423A1C}"/>
              </a:ext>
            </a:extLst>
          </p:cNvPr>
          <p:cNvSpPr/>
          <p:nvPr/>
        </p:nvSpPr>
        <p:spPr>
          <a:xfrm>
            <a:off x="849084" y="446316"/>
            <a:ext cx="10232571" cy="649408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Cửa Tùng</a:t>
            </a:r>
            <a:endPar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a:t>
            </a:r>
            <a:r>
              <a:rPr kumimoji="0" lang="vi-VN" sz="24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Thuyền chúng tôi đang xuôi dòng Bến Hải - con sông in đậm dấu ấn lịch sử một thời chống Mĩ cứu nước. Đôi bờ thôn xóm mướt màu xanh lũy tre làng và những rặng phi lao rì rào gió thổi.</a:t>
            </a:r>
            <a:endParaRPr kumimoji="0" lang="en-US" sz="24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2. </a:t>
            </a:r>
            <a:r>
              <a:rPr kumimoji="0" lang="vi-VN"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endParaRPr kumimoji="0" lang="en-US" sz="2400" b="0" i="0" u="none" strike="noStrike" kern="1200" cap="none" spc="0" normalizeH="0" baseline="0" noProof="0" dirty="0">
              <a:ln>
                <a:noFill/>
              </a:ln>
              <a:solidFill>
                <a:srgbClr val="F79646">
                  <a:lumMod val="75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rPr>
              <a:t>3. </a:t>
            </a:r>
            <a:r>
              <a:rPr kumimoji="0" lang="vi-VN" sz="2400" b="0" i="0" u="none" strike="noStrike" kern="1200" cap="none" spc="0" normalizeH="0" baseline="0" noProof="0" dirty="0">
                <a:ln>
                  <a:noFill/>
                </a:ln>
                <a:solidFill>
                  <a:srgbClr val="8064A2">
                    <a:lumMod val="75000"/>
                  </a:srgbClr>
                </a:solidFill>
                <a:effectLst/>
                <a:uLnTx/>
                <a:uFillTx/>
                <a:latin typeface="Times New Roman" panose="02020603050405020304" pitchFamily="18" charset="0"/>
                <a:cs typeface="Times New Roman" panose="02020603050405020304" pitchFamily="18" charset="0"/>
              </a:rPr>
              <a:t>Người xưa đã ví bờ biển Cửa Tùng giống như một chiếc lược đồi mồi cài vào mái tóc bạch kim của sóng biển.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sz="1800" b="0" i="1"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Theo</a:t>
            </a:r>
            <a:r>
              <a:rPr kumimoji="0" lang="vi-VN" sz="18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 </a:t>
            </a:r>
            <a:r>
              <a:rPr kumimoji="0" lang="vi-VN" sz="1800"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rPr>
              <a:t>THỤY CHƯƠNG</a:t>
            </a:r>
            <a:endParaRPr kumimoji="0" lang="vi-VN" sz="18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05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oogle Shape;1101;p53">
            <a:extLst>
              <a:ext uri="{FF2B5EF4-FFF2-40B4-BE49-F238E27FC236}">
                <a16:creationId xmlns:a16="http://schemas.microsoft.com/office/drawing/2014/main" id="{06F4507A-A611-44E6-8F19-DA286E656807}"/>
              </a:ext>
            </a:extLst>
          </p:cNvPr>
          <p:cNvGrpSpPr/>
          <p:nvPr/>
        </p:nvGrpSpPr>
        <p:grpSpPr>
          <a:xfrm>
            <a:off x="711756" y="746077"/>
            <a:ext cx="2701057" cy="2433159"/>
            <a:chOff x="1726875" y="3016476"/>
            <a:chExt cx="2379576" cy="2143563"/>
          </a:xfrm>
        </p:grpSpPr>
        <p:sp>
          <p:nvSpPr>
            <p:cNvPr id="65" name="Google Shape;1102;p53">
              <a:extLst>
                <a:ext uri="{FF2B5EF4-FFF2-40B4-BE49-F238E27FC236}">
                  <a16:creationId xmlns:a16="http://schemas.microsoft.com/office/drawing/2014/main" id="{41152B6A-C9A3-4E8A-A4D9-2CF29206D822}"/>
                </a:ext>
              </a:extLst>
            </p:cNvPr>
            <p:cNvSpPr/>
            <p:nvPr/>
          </p:nvSpPr>
          <p:spPr>
            <a:xfrm rot="-667034">
              <a:off x="1878679" y="3199948"/>
              <a:ext cx="2075970" cy="1776619"/>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66" name="Google Shape;1103;p53">
              <a:extLst>
                <a:ext uri="{FF2B5EF4-FFF2-40B4-BE49-F238E27FC236}">
                  <a16:creationId xmlns:a16="http://schemas.microsoft.com/office/drawing/2014/main" id="{B4E2C532-1D66-49CF-866B-C8011C074E4B}"/>
                </a:ext>
              </a:extLst>
            </p:cNvPr>
            <p:cNvGrpSpPr/>
            <p:nvPr/>
          </p:nvGrpSpPr>
          <p:grpSpPr>
            <a:xfrm rot="-667034">
              <a:off x="2205342" y="3272515"/>
              <a:ext cx="1619347" cy="1703616"/>
              <a:chOff x="4619450" y="1094400"/>
              <a:chExt cx="1009825" cy="1062375"/>
            </a:xfrm>
          </p:grpSpPr>
          <p:sp>
            <p:nvSpPr>
              <p:cNvPr id="67" name="Google Shape;1104;p53">
                <a:extLst>
                  <a:ext uri="{FF2B5EF4-FFF2-40B4-BE49-F238E27FC236}">
                    <a16:creationId xmlns:a16="http://schemas.microsoft.com/office/drawing/2014/main" id="{FDDB2DF0-2B2D-4626-89B9-2F26102779EA}"/>
                  </a:ext>
                </a:extLst>
              </p:cNvPr>
              <p:cNvSpPr/>
              <p:nvPr/>
            </p:nvSpPr>
            <p:spPr>
              <a:xfrm>
                <a:off x="4619450" y="1172575"/>
                <a:ext cx="85875" cy="984200"/>
              </a:xfrm>
              <a:custGeom>
                <a:avLst/>
                <a:gdLst/>
                <a:ahLst/>
                <a:cxnLst/>
                <a:rect l="l" t="t" r="r" b="b"/>
                <a:pathLst>
                  <a:path w="3435" h="39368" fill="none" extrusionOk="0">
                    <a:moveTo>
                      <a:pt x="0" y="1"/>
                    </a:moveTo>
                    <a:lnTo>
                      <a:pt x="3435" y="3936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8" name="Google Shape;1105;p53">
                <a:extLst>
                  <a:ext uri="{FF2B5EF4-FFF2-40B4-BE49-F238E27FC236}">
                    <a16:creationId xmlns:a16="http://schemas.microsoft.com/office/drawing/2014/main" id="{9758CFC6-92C3-4989-B883-ED26DDB31113}"/>
                  </a:ext>
                </a:extLst>
              </p:cNvPr>
              <p:cNvSpPr/>
              <p:nvPr/>
            </p:nvSpPr>
            <p:spPr>
              <a:xfrm>
                <a:off x="4749725" y="11439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 name="Google Shape;1106;p53">
                <a:extLst>
                  <a:ext uri="{FF2B5EF4-FFF2-40B4-BE49-F238E27FC236}">
                    <a16:creationId xmlns:a16="http://schemas.microsoft.com/office/drawing/2014/main" id="{C1E70371-5D64-4E2B-81C9-25F17CA5F033}"/>
                  </a:ext>
                </a:extLst>
              </p:cNvPr>
              <p:cNvSpPr/>
              <p:nvPr/>
            </p:nvSpPr>
            <p:spPr>
              <a:xfrm>
                <a:off x="4882150" y="11341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0" name="Google Shape;1107;p53">
                <a:extLst>
                  <a:ext uri="{FF2B5EF4-FFF2-40B4-BE49-F238E27FC236}">
                    <a16:creationId xmlns:a16="http://schemas.microsoft.com/office/drawing/2014/main" id="{377E93E8-F59C-495C-894F-9273FEA8E226}"/>
                  </a:ext>
                </a:extLst>
              </p:cNvPr>
              <p:cNvSpPr/>
              <p:nvPr/>
            </p:nvSpPr>
            <p:spPr>
              <a:xfrm>
                <a:off x="5014150" y="11243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 name="Google Shape;1108;p53">
                <a:extLst>
                  <a:ext uri="{FF2B5EF4-FFF2-40B4-BE49-F238E27FC236}">
                    <a16:creationId xmlns:a16="http://schemas.microsoft.com/office/drawing/2014/main" id="{E043E8DC-2E93-412C-820F-1C8069D61B9A}"/>
                  </a:ext>
                </a:extLst>
              </p:cNvPr>
              <p:cNvSpPr/>
              <p:nvPr/>
            </p:nvSpPr>
            <p:spPr>
              <a:xfrm>
                <a:off x="5146125" y="11140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2" name="Google Shape;1109;p53">
                <a:extLst>
                  <a:ext uri="{FF2B5EF4-FFF2-40B4-BE49-F238E27FC236}">
                    <a16:creationId xmlns:a16="http://schemas.microsoft.com/office/drawing/2014/main" id="{F9B61CDB-3D9C-477B-A3E1-155221A9E6E6}"/>
                  </a:ext>
                </a:extLst>
              </p:cNvPr>
              <p:cNvSpPr/>
              <p:nvPr/>
            </p:nvSpPr>
            <p:spPr>
              <a:xfrm>
                <a:off x="5278550" y="11042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 name="Google Shape;1110;p53">
                <a:extLst>
                  <a:ext uri="{FF2B5EF4-FFF2-40B4-BE49-F238E27FC236}">
                    <a16:creationId xmlns:a16="http://schemas.microsoft.com/office/drawing/2014/main" id="{4AB1DF8E-D5E0-4428-9596-BC214E299402}"/>
                  </a:ext>
                </a:extLst>
              </p:cNvPr>
              <p:cNvSpPr/>
              <p:nvPr/>
            </p:nvSpPr>
            <p:spPr>
              <a:xfrm>
                <a:off x="5410550" y="10944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 name="Google Shape;1111;p53">
                <a:extLst>
                  <a:ext uri="{FF2B5EF4-FFF2-40B4-BE49-F238E27FC236}">
                    <a16:creationId xmlns:a16="http://schemas.microsoft.com/office/drawing/2014/main" id="{C4FFCD7E-C6D0-44E2-818A-7ABDFC324713}"/>
                  </a:ext>
                </a:extLst>
              </p:cNvPr>
              <p:cNvSpPr/>
              <p:nvPr/>
            </p:nvSpPr>
            <p:spPr>
              <a:xfrm>
                <a:off x="4629275" y="1216150"/>
                <a:ext cx="935925" cy="70925"/>
              </a:xfrm>
              <a:custGeom>
                <a:avLst/>
                <a:gdLst/>
                <a:ahLst/>
                <a:cxnLst/>
                <a:rect l="l" t="t" r="r" b="b"/>
                <a:pathLst>
                  <a:path w="37437" h="2837" fill="none" extrusionOk="0">
                    <a:moveTo>
                      <a:pt x="37436" y="0"/>
                    </a:moveTo>
                    <a:lnTo>
                      <a:pt x="0"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5" name="Google Shape;1112;p53">
                <a:extLst>
                  <a:ext uri="{FF2B5EF4-FFF2-40B4-BE49-F238E27FC236}">
                    <a16:creationId xmlns:a16="http://schemas.microsoft.com/office/drawing/2014/main" id="{6B09F577-7833-4730-9AE5-20A3E7C3EA66}"/>
                  </a:ext>
                </a:extLst>
              </p:cNvPr>
              <p:cNvSpPr/>
              <p:nvPr/>
            </p:nvSpPr>
            <p:spPr>
              <a:xfrm>
                <a:off x="4639950" y="1339175"/>
                <a:ext cx="935925" cy="70500"/>
              </a:xfrm>
              <a:custGeom>
                <a:avLst/>
                <a:gdLst/>
                <a:ahLst/>
                <a:cxnLst/>
                <a:rect l="l" t="t" r="r" b="b"/>
                <a:pathLst>
                  <a:path w="37437" h="2820" fill="none" extrusionOk="0">
                    <a:moveTo>
                      <a:pt x="37436" y="0"/>
                    </a:moveTo>
                    <a:lnTo>
                      <a:pt x="1"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 name="Google Shape;1113;p53">
                <a:extLst>
                  <a:ext uri="{FF2B5EF4-FFF2-40B4-BE49-F238E27FC236}">
                    <a16:creationId xmlns:a16="http://schemas.microsoft.com/office/drawing/2014/main" id="{75A7DF74-A726-466B-86DF-6B74866D9DAF}"/>
                  </a:ext>
                </a:extLst>
              </p:cNvPr>
              <p:cNvSpPr/>
              <p:nvPr/>
            </p:nvSpPr>
            <p:spPr>
              <a:xfrm>
                <a:off x="4650625" y="1461750"/>
                <a:ext cx="935925" cy="70950"/>
              </a:xfrm>
              <a:custGeom>
                <a:avLst/>
                <a:gdLst/>
                <a:ahLst/>
                <a:cxnLst/>
                <a:rect l="l" t="t" r="r" b="b"/>
                <a:pathLst>
                  <a:path w="37437" h="2838" fill="none" extrusionOk="0">
                    <a:moveTo>
                      <a:pt x="37437" y="1"/>
                    </a:moveTo>
                    <a:lnTo>
                      <a:pt x="1"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 name="Google Shape;1114;p53">
                <a:extLst>
                  <a:ext uri="{FF2B5EF4-FFF2-40B4-BE49-F238E27FC236}">
                    <a16:creationId xmlns:a16="http://schemas.microsoft.com/office/drawing/2014/main" id="{979823F5-B8C5-485F-8B4D-2C0ACA4A9D95}"/>
                  </a:ext>
                </a:extLst>
              </p:cNvPr>
              <p:cNvSpPr/>
              <p:nvPr/>
            </p:nvSpPr>
            <p:spPr>
              <a:xfrm>
                <a:off x="4661725" y="1584775"/>
                <a:ext cx="935500" cy="70500"/>
              </a:xfrm>
              <a:custGeom>
                <a:avLst/>
                <a:gdLst/>
                <a:ahLst/>
                <a:cxnLst/>
                <a:rect l="l" t="t" r="r" b="b"/>
                <a:pathLst>
                  <a:path w="37420" h="2820" fill="none" extrusionOk="0">
                    <a:moveTo>
                      <a:pt x="37420" y="1"/>
                    </a:moveTo>
                    <a:lnTo>
                      <a:pt x="1"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Google Shape;1115;p53">
                <a:extLst>
                  <a:ext uri="{FF2B5EF4-FFF2-40B4-BE49-F238E27FC236}">
                    <a16:creationId xmlns:a16="http://schemas.microsoft.com/office/drawing/2014/main" id="{749593FA-5ADA-4417-8172-FFF9035DCB88}"/>
                  </a:ext>
                </a:extLst>
              </p:cNvPr>
              <p:cNvSpPr/>
              <p:nvPr/>
            </p:nvSpPr>
            <p:spPr>
              <a:xfrm>
                <a:off x="4672425" y="1707800"/>
                <a:ext cx="935475" cy="70500"/>
              </a:xfrm>
              <a:custGeom>
                <a:avLst/>
                <a:gdLst/>
                <a:ahLst/>
                <a:cxnLst/>
                <a:rect l="l" t="t" r="r" b="b"/>
                <a:pathLst>
                  <a:path w="37419" h="2820" fill="none" extrusionOk="0">
                    <a:moveTo>
                      <a:pt x="37419" y="1"/>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Google Shape;1116;p53">
                <a:extLst>
                  <a:ext uri="{FF2B5EF4-FFF2-40B4-BE49-F238E27FC236}">
                    <a16:creationId xmlns:a16="http://schemas.microsoft.com/office/drawing/2014/main" id="{C2FDE69A-D3C7-4BD1-8FD9-7A6FE2D62845}"/>
                  </a:ext>
                </a:extLst>
              </p:cNvPr>
              <p:cNvSpPr/>
              <p:nvPr/>
            </p:nvSpPr>
            <p:spPr>
              <a:xfrm>
                <a:off x="4683100" y="1830400"/>
                <a:ext cx="935500" cy="70500"/>
              </a:xfrm>
              <a:custGeom>
                <a:avLst/>
                <a:gdLst/>
                <a:ahLst/>
                <a:cxnLst/>
                <a:rect l="l" t="t" r="r" b="b"/>
                <a:pathLst>
                  <a:path w="37420" h="2820" fill="none" extrusionOk="0">
                    <a:moveTo>
                      <a:pt x="37419" y="0"/>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 name="Google Shape;1117;p53">
                <a:extLst>
                  <a:ext uri="{FF2B5EF4-FFF2-40B4-BE49-F238E27FC236}">
                    <a16:creationId xmlns:a16="http://schemas.microsoft.com/office/drawing/2014/main" id="{B3CAF6E3-193C-47C5-A7B0-A5F58A66F195}"/>
                  </a:ext>
                </a:extLst>
              </p:cNvPr>
              <p:cNvSpPr/>
              <p:nvPr/>
            </p:nvSpPr>
            <p:spPr>
              <a:xfrm>
                <a:off x="4693775" y="1953425"/>
                <a:ext cx="935500" cy="70500"/>
              </a:xfrm>
              <a:custGeom>
                <a:avLst/>
                <a:gdLst/>
                <a:ahLst/>
                <a:cxnLst/>
                <a:rect l="l" t="t" r="r" b="b"/>
                <a:pathLst>
                  <a:path w="37420" h="2820" fill="none" extrusionOk="0">
                    <a:moveTo>
                      <a:pt x="37419" y="0"/>
                    </a:moveTo>
                    <a:lnTo>
                      <a:pt x="0"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grpSp>
        <p:nvGrpSpPr>
          <p:cNvPr id="61" name="Google Shape;1098;p53">
            <a:extLst>
              <a:ext uri="{FF2B5EF4-FFF2-40B4-BE49-F238E27FC236}">
                <a16:creationId xmlns:a16="http://schemas.microsoft.com/office/drawing/2014/main" id="{A9545E42-E563-4DEF-ABB6-6EF2A991FD42}"/>
              </a:ext>
            </a:extLst>
          </p:cNvPr>
          <p:cNvGrpSpPr/>
          <p:nvPr/>
        </p:nvGrpSpPr>
        <p:grpSpPr>
          <a:xfrm rot="-1456218">
            <a:off x="8060364" y="696644"/>
            <a:ext cx="1920161" cy="2437156"/>
            <a:chOff x="1154976" y="632775"/>
            <a:chExt cx="2502430" cy="3877954"/>
          </a:xfrm>
        </p:grpSpPr>
        <p:sp>
          <p:nvSpPr>
            <p:cNvPr id="62" name="Google Shape;1099;p53">
              <a:extLst>
                <a:ext uri="{FF2B5EF4-FFF2-40B4-BE49-F238E27FC236}">
                  <a16:creationId xmlns:a16="http://schemas.microsoft.com/office/drawing/2014/main" id="{3ACB2350-E359-45DF-A589-DA8F485C9426}"/>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3" name="Google Shape;1100;p53">
              <a:extLst>
                <a:ext uri="{FF2B5EF4-FFF2-40B4-BE49-F238E27FC236}">
                  <a16:creationId xmlns:a16="http://schemas.microsoft.com/office/drawing/2014/main" id="{7628CD18-BECF-4075-BAFD-12D77B870BF4}"/>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3A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7" name="Google Shape;982;p48">
            <a:extLst>
              <a:ext uri="{FF2B5EF4-FFF2-40B4-BE49-F238E27FC236}">
                <a16:creationId xmlns:a16="http://schemas.microsoft.com/office/drawing/2014/main" id="{1BF48581-164A-46F9-A8FE-9E374A02157F}"/>
              </a:ext>
            </a:extLst>
          </p:cNvPr>
          <p:cNvSpPr/>
          <p:nvPr/>
        </p:nvSpPr>
        <p:spPr>
          <a:xfrm>
            <a:off x="3857608" y="1509265"/>
            <a:ext cx="4476783" cy="354421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rgbClr val="4BACC6">
              <a:lumMod val="20000"/>
              <a:lumOff val="80000"/>
            </a:srgbClr>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8" name="Google Shape;984;p48">
            <a:extLst>
              <a:ext uri="{FF2B5EF4-FFF2-40B4-BE49-F238E27FC236}">
                <a16:creationId xmlns:a16="http://schemas.microsoft.com/office/drawing/2014/main" id="{F7DE5AE0-F259-41F0-9F11-7BAC823EC439}"/>
              </a:ext>
            </a:extLst>
          </p:cNvPr>
          <p:cNvGrpSpPr/>
          <p:nvPr/>
        </p:nvGrpSpPr>
        <p:grpSpPr>
          <a:xfrm flipH="1">
            <a:off x="3396102" y="1172324"/>
            <a:ext cx="1203484" cy="1299028"/>
            <a:chOff x="5713927" y="671825"/>
            <a:chExt cx="1203484" cy="1299028"/>
          </a:xfrm>
        </p:grpSpPr>
        <p:sp>
          <p:nvSpPr>
            <p:cNvPr id="29" name="Google Shape;985;p48">
              <a:extLst>
                <a:ext uri="{FF2B5EF4-FFF2-40B4-BE49-F238E27FC236}">
                  <a16:creationId xmlns:a16="http://schemas.microsoft.com/office/drawing/2014/main" id="{87F36092-DE3F-4EE8-86F6-076AB794E533}"/>
                </a:ext>
              </a:extLst>
            </p:cNvPr>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rgbClr val="4F81BD"/>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Google Shape;986;p48">
              <a:extLst>
                <a:ext uri="{FF2B5EF4-FFF2-40B4-BE49-F238E27FC236}">
                  <a16:creationId xmlns:a16="http://schemas.microsoft.com/office/drawing/2014/main" id="{DBE8CD89-B482-411B-BA77-5813FE082FEB}"/>
                </a:ext>
              </a:extLst>
            </p:cNvPr>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1" name="Google Shape;987;p48">
            <a:extLst>
              <a:ext uri="{FF2B5EF4-FFF2-40B4-BE49-F238E27FC236}">
                <a16:creationId xmlns:a16="http://schemas.microsoft.com/office/drawing/2014/main" id="{6821EE27-8547-4203-826D-A576B619B745}"/>
              </a:ext>
            </a:extLst>
          </p:cNvPr>
          <p:cNvSpPr txBox="1">
            <a:spLocks/>
          </p:cNvSpPr>
          <p:nvPr/>
        </p:nvSpPr>
        <p:spPr>
          <a:xfrm>
            <a:off x="4210212" y="2900075"/>
            <a:ext cx="3880200" cy="6432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LUYỆN ĐỌC</a:t>
            </a:r>
          </a:p>
        </p:txBody>
      </p:sp>
      <p:sp>
        <p:nvSpPr>
          <p:cNvPr id="32" name="Google Shape;990;p48">
            <a:extLst>
              <a:ext uri="{FF2B5EF4-FFF2-40B4-BE49-F238E27FC236}">
                <a16:creationId xmlns:a16="http://schemas.microsoft.com/office/drawing/2014/main" id="{3E89E951-75A5-4F83-A51B-4023BE64F944}"/>
              </a:ext>
            </a:extLst>
          </p:cNvPr>
          <p:cNvSpPr/>
          <p:nvPr/>
        </p:nvSpPr>
        <p:spPr>
          <a:xfrm rot="401238">
            <a:off x="2034804" y="2662211"/>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Google Shape;991;p48">
            <a:extLst>
              <a:ext uri="{FF2B5EF4-FFF2-40B4-BE49-F238E27FC236}">
                <a16:creationId xmlns:a16="http://schemas.microsoft.com/office/drawing/2014/main" id="{68D1E6D9-D204-4135-B35A-7E274340D27B}"/>
              </a:ext>
            </a:extLst>
          </p:cNvPr>
          <p:cNvSpPr/>
          <p:nvPr/>
        </p:nvSpPr>
        <p:spPr>
          <a:xfrm rot="1131402">
            <a:off x="2674820" y="3280843"/>
            <a:ext cx="414186" cy="28936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4" name="Google Shape;992;p48">
            <a:extLst>
              <a:ext uri="{FF2B5EF4-FFF2-40B4-BE49-F238E27FC236}">
                <a16:creationId xmlns:a16="http://schemas.microsoft.com/office/drawing/2014/main" id="{B0294D8A-99E6-49DE-9866-6A660A11AFD5}"/>
              </a:ext>
            </a:extLst>
          </p:cNvPr>
          <p:cNvGrpSpPr/>
          <p:nvPr/>
        </p:nvGrpSpPr>
        <p:grpSpPr>
          <a:xfrm>
            <a:off x="8334391" y="4768939"/>
            <a:ext cx="790183" cy="643169"/>
            <a:chOff x="6619350" y="3916825"/>
            <a:chExt cx="790183" cy="643169"/>
          </a:xfrm>
        </p:grpSpPr>
        <p:sp>
          <p:nvSpPr>
            <p:cNvPr id="35" name="Google Shape;993;p48">
              <a:extLst>
                <a:ext uri="{FF2B5EF4-FFF2-40B4-BE49-F238E27FC236}">
                  <a16:creationId xmlns:a16="http://schemas.microsoft.com/office/drawing/2014/main" id="{1D1B9038-077C-4E1B-8400-7D11371DE7AC}"/>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Google Shape;994;p48">
              <a:extLst>
                <a:ext uri="{FF2B5EF4-FFF2-40B4-BE49-F238E27FC236}">
                  <a16:creationId xmlns:a16="http://schemas.microsoft.com/office/drawing/2014/main" id="{6A22EFDB-77CC-4D16-960B-A6331EFB0F31}"/>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7" name="Google Shape;995;p48">
            <a:extLst>
              <a:ext uri="{FF2B5EF4-FFF2-40B4-BE49-F238E27FC236}">
                <a16:creationId xmlns:a16="http://schemas.microsoft.com/office/drawing/2014/main" id="{A9198DCD-4773-4F4E-B789-9C72FCE9C62F}"/>
              </a:ext>
            </a:extLst>
          </p:cNvPr>
          <p:cNvGrpSpPr/>
          <p:nvPr/>
        </p:nvGrpSpPr>
        <p:grpSpPr>
          <a:xfrm rot="-2204003" flipH="1">
            <a:off x="8676984" y="1435604"/>
            <a:ext cx="989904" cy="1058054"/>
            <a:chOff x="429300" y="4124275"/>
            <a:chExt cx="381650" cy="407925"/>
          </a:xfrm>
        </p:grpSpPr>
        <p:sp>
          <p:nvSpPr>
            <p:cNvPr id="38" name="Google Shape;996;p48">
              <a:extLst>
                <a:ext uri="{FF2B5EF4-FFF2-40B4-BE49-F238E27FC236}">
                  <a16:creationId xmlns:a16="http://schemas.microsoft.com/office/drawing/2014/main" id="{90D364B4-4581-48E3-80E7-ACDA3A68E0BD}"/>
                </a:ext>
              </a:extLst>
            </p:cNvPr>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9" name="Google Shape;997;p48">
              <a:extLst>
                <a:ext uri="{FF2B5EF4-FFF2-40B4-BE49-F238E27FC236}">
                  <a16:creationId xmlns:a16="http://schemas.microsoft.com/office/drawing/2014/main" id="{F7292646-C678-4DB9-9312-7E524470423E}"/>
                </a:ext>
              </a:extLst>
            </p:cNvPr>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Google Shape;998;p48">
              <a:extLst>
                <a:ext uri="{FF2B5EF4-FFF2-40B4-BE49-F238E27FC236}">
                  <a16:creationId xmlns:a16="http://schemas.microsoft.com/office/drawing/2014/main" id="{5488B3DC-3559-4856-816C-D8CF80FAC3E9}"/>
                </a:ext>
              </a:extLst>
            </p:cNvPr>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Google Shape;999;p48">
              <a:extLst>
                <a:ext uri="{FF2B5EF4-FFF2-40B4-BE49-F238E27FC236}">
                  <a16:creationId xmlns:a16="http://schemas.microsoft.com/office/drawing/2014/main" id="{533374AE-1F14-4F5C-B595-E658A1147DB2}"/>
                </a:ext>
              </a:extLst>
            </p:cNvPr>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Google Shape;1000;p48">
              <a:extLst>
                <a:ext uri="{FF2B5EF4-FFF2-40B4-BE49-F238E27FC236}">
                  <a16:creationId xmlns:a16="http://schemas.microsoft.com/office/drawing/2014/main" id="{B195B0F2-4386-4069-AA72-CD2A7AC61C14}"/>
                </a:ext>
              </a:extLst>
            </p:cNvPr>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Google Shape;1001;p48">
              <a:extLst>
                <a:ext uri="{FF2B5EF4-FFF2-40B4-BE49-F238E27FC236}">
                  <a16:creationId xmlns:a16="http://schemas.microsoft.com/office/drawing/2014/main" id="{ECB2EAFE-FF3E-48CE-98E2-31640995A3C3}"/>
                </a:ext>
              </a:extLst>
            </p:cNvPr>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45" name="Google Shape;981;p48">
            <a:extLst>
              <a:ext uri="{FF2B5EF4-FFF2-40B4-BE49-F238E27FC236}">
                <a16:creationId xmlns:a16="http://schemas.microsoft.com/office/drawing/2014/main" id="{A2E57773-3A41-4E34-A6FA-BE79EDDF7C9F}"/>
              </a:ext>
            </a:extLst>
          </p:cNvPr>
          <p:cNvSpPr/>
          <p:nvPr/>
        </p:nvSpPr>
        <p:spPr>
          <a:xfrm rot="1325191">
            <a:off x="2193228" y="4336609"/>
            <a:ext cx="2948976" cy="159443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F78B9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46" name="Google Shape;1134;p53">
            <a:extLst>
              <a:ext uri="{FF2B5EF4-FFF2-40B4-BE49-F238E27FC236}">
                <a16:creationId xmlns:a16="http://schemas.microsoft.com/office/drawing/2014/main" id="{3E6B1E9A-C443-479E-89D7-54E26C3E9FDF}"/>
              </a:ext>
            </a:extLst>
          </p:cNvPr>
          <p:cNvGrpSpPr/>
          <p:nvPr/>
        </p:nvGrpSpPr>
        <p:grpSpPr>
          <a:xfrm>
            <a:off x="10345168" y="5354694"/>
            <a:ext cx="658031" cy="833001"/>
            <a:chOff x="6145535" y="1473170"/>
            <a:chExt cx="658031" cy="833001"/>
          </a:xfrm>
        </p:grpSpPr>
        <p:sp>
          <p:nvSpPr>
            <p:cNvPr id="47" name="Google Shape;1135;p53">
              <a:extLst>
                <a:ext uri="{FF2B5EF4-FFF2-40B4-BE49-F238E27FC236}">
                  <a16:creationId xmlns:a16="http://schemas.microsoft.com/office/drawing/2014/main" id="{827ED68B-CE5F-412C-BA14-567A5229FFD0}"/>
                </a:ext>
              </a:extLst>
            </p:cNvPr>
            <p:cNvSpPr/>
            <p:nvPr/>
          </p:nvSpPr>
          <p:spPr>
            <a:xfrm rot="-796969">
              <a:off x="6298112" y="1768105"/>
              <a:ext cx="352890" cy="349862"/>
            </a:xfrm>
            <a:custGeom>
              <a:avLst/>
              <a:gdLst/>
              <a:ahLst/>
              <a:cxnLst/>
              <a:rect l="l" t="t" r="r" b="b"/>
              <a:pathLst>
                <a:path w="7459" h="7395" extrusionOk="0">
                  <a:moveTo>
                    <a:pt x="3311" y="0"/>
                  </a:moveTo>
                  <a:cubicBezTo>
                    <a:pt x="2927" y="0"/>
                    <a:pt x="2526" y="322"/>
                    <a:pt x="2696" y="741"/>
                  </a:cubicBezTo>
                  <a:cubicBezTo>
                    <a:pt x="2782" y="946"/>
                    <a:pt x="2884" y="1151"/>
                    <a:pt x="2970" y="1356"/>
                  </a:cubicBezTo>
                  <a:cubicBezTo>
                    <a:pt x="2884" y="1236"/>
                    <a:pt x="2799" y="1117"/>
                    <a:pt x="2713" y="997"/>
                  </a:cubicBezTo>
                  <a:cubicBezTo>
                    <a:pt x="2592" y="808"/>
                    <a:pt x="2418" y="729"/>
                    <a:pt x="2244" y="729"/>
                  </a:cubicBezTo>
                  <a:cubicBezTo>
                    <a:pt x="1854" y="729"/>
                    <a:pt x="1469" y="1129"/>
                    <a:pt x="1705" y="1578"/>
                  </a:cubicBezTo>
                  <a:cubicBezTo>
                    <a:pt x="2064" y="2296"/>
                    <a:pt x="2389" y="3013"/>
                    <a:pt x="2662" y="3748"/>
                  </a:cubicBezTo>
                  <a:cubicBezTo>
                    <a:pt x="2440" y="3423"/>
                    <a:pt x="2184" y="3133"/>
                    <a:pt x="1910" y="2842"/>
                  </a:cubicBezTo>
                  <a:cubicBezTo>
                    <a:pt x="1800" y="2732"/>
                    <a:pt x="1661" y="2684"/>
                    <a:pt x="1523" y="2684"/>
                  </a:cubicBezTo>
                  <a:cubicBezTo>
                    <a:pt x="1169" y="2684"/>
                    <a:pt x="818" y="3001"/>
                    <a:pt x="953" y="3406"/>
                  </a:cubicBezTo>
                  <a:cubicBezTo>
                    <a:pt x="953" y="3440"/>
                    <a:pt x="971" y="3475"/>
                    <a:pt x="988" y="3509"/>
                  </a:cubicBezTo>
                  <a:cubicBezTo>
                    <a:pt x="919" y="3406"/>
                    <a:pt x="851" y="3321"/>
                    <a:pt x="783" y="3218"/>
                  </a:cubicBezTo>
                  <a:cubicBezTo>
                    <a:pt x="690" y="3105"/>
                    <a:pt x="536" y="3044"/>
                    <a:pt x="391" y="3044"/>
                  </a:cubicBezTo>
                  <a:cubicBezTo>
                    <a:pt x="187" y="3044"/>
                    <a:pt x="1" y="3164"/>
                    <a:pt x="31" y="3423"/>
                  </a:cubicBezTo>
                  <a:cubicBezTo>
                    <a:pt x="99" y="4090"/>
                    <a:pt x="270" y="4739"/>
                    <a:pt x="543" y="5354"/>
                  </a:cubicBezTo>
                  <a:cubicBezTo>
                    <a:pt x="585" y="5452"/>
                    <a:pt x="667" y="5493"/>
                    <a:pt x="754" y="5493"/>
                  </a:cubicBezTo>
                  <a:cubicBezTo>
                    <a:pt x="879" y="5493"/>
                    <a:pt x="1016" y="5407"/>
                    <a:pt x="1056" y="5286"/>
                  </a:cubicBezTo>
                  <a:lnTo>
                    <a:pt x="1056" y="5269"/>
                  </a:lnTo>
                  <a:cubicBezTo>
                    <a:pt x="1056" y="5252"/>
                    <a:pt x="1056" y="5235"/>
                    <a:pt x="1056" y="5217"/>
                  </a:cubicBezTo>
                  <a:cubicBezTo>
                    <a:pt x="1415" y="5781"/>
                    <a:pt x="1756" y="6328"/>
                    <a:pt x="2115" y="6875"/>
                  </a:cubicBezTo>
                  <a:cubicBezTo>
                    <a:pt x="2221" y="7040"/>
                    <a:pt x="2380" y="7111"/>
                    <a:pt x="2537" y="7111"/>
                  </a:cubicBezTo>
                  <a:cubicBezTo>
                    <a:pt x="2835" y="7111"/>
                    <a:pt x="3128" y="6852"/>
                    <a:pt x="3038" y="6482"/>
                  </a:cubicBezTo>
                  <a:cubicBezTo>
                    <a:pt x="3004" y="6345"/>
                    <a:pt x="2970" y="6226"/>
                    <a:pt x="2935" y="6106"/>
                  </a:cubicBezTo>
                  <a:lnTo>
                    <a:pt x="2935" y="6106"/>
                  </a:lnTo>
                  <a:cubicBezTo>
                    <a:pt x="3192" y="6482"/>
                    <a:pt x="3465" y="6841"/>
                    <a:pt x="3738" y="7199"/>
                  </a:cubicBezTo>
                  <a:cubicBezTo>
                    <a:pt x="3848" y="7337"/>
                    <a:pt x="3978" y="7394"/>
                    <a:pt x="4107" y="7394"/>
                  </a:cubicBezTo>
                  <a:cubicBezTo>
                    <a:pt x="4443" y="7394"/>
                    <a:pt x="4774" y="7006"/>
                    <a:pt x="4712" y="6636"/>
                  </a:cubicBezTo>
                  <a:cubicBezTo>
                    <a:pt x="4695" y="6550"/>
                    <a:pt x="4661" y="6482"/>
                    <a:pt x="4644" y="6396"/>
                  </a:cubicBezTo>
                  <a:lnTo>
                    <a:pt x="4644" y="6396"/>
                  </a:lnTo>
                  <a:cubicBezTo>
                    <a:pt x="4781" y="6619"/>
                    <a:pt x="4935" y="6858"/>
                    <a:pt x="5071" y="7097"/>
                  </a:cubicBezTo>
                  <a:cubicBezTo>
                    <a:pt x="5188" y="7289"/>
                    <a:pt x="5370" y="7372"/>
                    <a:pt x="5552" y="7372"/>
                  </a:cubicBezTo>
                  <a:cubicBezTo>
                    <a:pt x="5904" y="7372"/>
                    <a:pt x="6254" y="7063"/>
                    <a:pt x="6131" y="6636"/>
                  </a:cubicBezTo>
                  <a:cubicBezTo>
                    <a:pt x="6028" y="6277"/>
                    <a:pt x="5926" y="5935"/>
                    <a:pt x="5823" y="5593"/>
                  </a:cubicBezTo>
                  <a:cubicBezTo>
                    <a:pt x="6165" y="5542"/>
                    <a:pt x="6472" y="5252"/>
                    <a:pt x="6319" y="4859"/>
                  </a:cubicBezTo>
                  <a:cubicBezTo>
                    <a:pt x="6113" y="4295"/>
                    <a:pt x="5891" y="3714"/>
                    <a:pt x="5686" y="3133"/>
                  </a:cubicBezTo>
                  <a:cubicBezTo>
                    <a:pt x="5994" y="3133"/>
                    <a:pt x="6250" y="2928"/>
                    <a:pt x="6319" y="2637"/>
                  </a:cubicBezTo>
                  <a:lnTo>
                    <a:pt x="6336" y="2637"/>
                  </a:lnTo>
                  <a:cubicBezTo>
                    <a:pt x="6443" y="2704"/>
                    <a:pt x="6549" y="2733"/>
                    <a:pt x="6648" y="2733"/>
                  </a:cubicBezTo>
                  <a:cubicBezTo>
                    <a:pt x="7135" y="2733"/>
                    <a:pt x="7459" y="2041"/>
                    <a:pt x="6934" y="1715"/>
                  </a:cubicBezTo>
                  <a:cubicBezTo>
                    <a:pt x="6592" y="1458"/>
                    <a:pt x="6267" y="1168"/>
                    <a:pt x="5891" y="946"/>
                  </a:cubicBezTo>
                  <a:cubicBezTo>
                    <a:pt x="5801" y="895"/>
                    <a:pt x="5700" y="871"/>
                    <a:pt x="5599" y="871"/>
                  </a:cubicBezTo>
                  <a:cubicBezTo>
                    <a:pt x="5393" y="871"/>
                    <a:pt x="5186" y="973"/>
                    <a:pt x="5071" y="1168"/>
                  </a:cubicBezTo>
                  <a:cubicBezTo>
                    <a:pt x="5003" y="1305"/>
                    <a:pt x="4969" y="1441"/>
                    <a:pt x="4935" y="1595"/>
                  </a:cubicBezTo>
                  <a:lnTo>
                    <a:pt x="4712" y="1561"/>
                  </a:lnTo>
                  <a:cubicBezTo>
                    <a:pt x="4644" y="1561"/>
                    <a:pt x="4576" y="1561"/>
                    <a:pt x="4524" y="1595"/>
                  </a:cubicBezTo>
                  <a:cubicBezTo>
                    <a:pt x="4285" y="1151"/>
                    <a:pt x="4046" y="707"/>
                    <a:pt x="3807" y="280"/>
                  </a:cubicBezTo>
                  <a:cubicBezTo>
                    <a:pt x="3697" y="84"/>
                    <a:pt x="3506" y="0"/>
                    <a:pt x="33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8" name="Google Shape;1136;p53">
              <a:extLst>
                <a:ext uri="{FF2B5EF4-FFF2-40B4-BE49-F238E27FC236}">
                  <a16:creationId xmlns:a16="http://schemas.microsoft.com/office/drawing/2014/main" id="{E26083B1-5F85-47B8-8E8B-C38ED9578BCE}"/>
                </a:ext>
              </a:extLst>
            </p:cNvPr>
            <p:cNvGrpSpPr/>
            <p:nvPr/>
          </p:nvGrpSpPr>
          <p:grpSpPr>
            <a:xfrm>
              <a:off x="6145535" y="1473170"/>
              <a:ext cx="658031" cy="833001"/>
              <a:chOff x="6145535" y="1473170"/>
              <a:chExt cx="658031" cy="833001"/>
            </a:xfrm>
          </p:grpSpPr>
          <p:grpSp>
            <p:nvGrpSpPr>
              <p:cNvPr id="49" name="Google Shape;1137;p53">
                <a:extLst>
                  <a:ext uri="{FF2B5EF4-FFF2-40B4-BE49-F238E27FC236}">
                    <a16:creationId xmlns:a16="http://schemas.microsoft.com/office/drawing/2014/main" id="{210137A9-B9FA-44F1-A472-629F38318CA4}"/>
                  </a:ext>
                </a:extLst>
              </p:cNvPr>
              <p:cNvGrpSpPr/>
              <p:nvPr/>
            </p:nvGrpSpPr>
            <p:grpSpPr>
              <a:xfrm>
                <a:off x="6145535" y="1473170"/>
                <a:ext cx="560745" cy="833001"/>
                <a:chOff x="6145535" y="1473170"/>
                <a:chExt cx="560745" cy="833001"/>
              </a:xfrm>
            </p:grpSpPr>
            <p:sp>
              <p:nvSpPr>
                <p:cNvPr id="51" name="Google Shape;1138;p53">
                  <a:extLst>
                    <a:ext uri="{FF2B5EF4-FFF2-40B4-BE49-F238E27FC236}">
                      <a16:creationId xmlns:a16="http://schemas.microsoft.com/office/drawing/2014/main" id="{B715A27C-636C-4692-9643-54465E75C5D7}"/>
                    </a:ext>
                  </a:extLst>
                </p:cNvPr>
                <p:cNvSpPr/>
                <p:nvPr/>
              </p:nvSpPr>
              <p:spPr>
                <a:xfrm rot="-796969">
                  <a:off x="6276857" y="1514362"/>
                  <a:ext cx="394240" cy="306384"/>
                </a:xfrm>
                <a:custGeom>
                  <a:avLst/>
                  <a:gdLst/>
                  <a:ahLst/>
                  <a:cxnLst/>
                  <a:rect l="l" t="t" r="r" b="b"/>
                  <a:pathLst>
                    <a:path w="8333" h="6476" extrusionOk="0">
                      <a:moveTo>
                        <a:pt x="5148" y="1"/>
                      </a:moveTo>
                      <a:cubicBezTo>
                        <a:pt x="4257" y="1"/>
                        <a:pt x="2958" y="1208"/>
                        <a:pt x="2625" y="1630"/>
                      </a:cubicBezTo>
                      <a:cubicBezTo>
                        <a:pt x="1344" y="3184"/>
                        <a:pt x="1600" y="5218"/>
                        <a:pt x="3428" y="6175"/>
                      </a:cubicBezTo>
                      <a:cubicBezTo>
                        <a:pt x="3834" y="6382"/>
                        <a:pt x="4249" y="6475"/>
                        <a:pt x="4655" y="6475"/>
                      </a:cubicBezTo>
                      <a:cubicBezTo>
                        <a:pt x="5856" y="6475"/>
                        <a:pt x="6971" y="5654"/>
                        <a:pt x="7495" y="4517"/>
                      </a:cubicBezTo>
                      <a:cubicBezTo>
                        <a:pt x="8332" y="2638"/>
                        <a:pt x="7034" y="1015"/>
                        <a:pt x="5291" y="382"/>
                      </a:cubicBezTo>
                      <a:cubicBezTo>
                        <a:pt x="5277" y="377"/>
                        <a:pt x="5263" y="375"/>
                        <a:pt x="5251" y="375"/>
                      </a:cubicBezTo>
                      <a:cubicBezTo>
                        <a:pt x="5142" y="375"/>
                        <a:pt x="5102" y="557"/>
                        <a:pt x="5240" y="587"/>
                      </a:cubicBezTo>
                      <a:cubicBezTo>
                        <a:pt x="6846" y="1185"/>
                        <a:pt x="7905" y="2518"/>
                        <a:pt x="7324" y="4278"/>
                      </a:cubicBezTo>
                      <a:cubicBezTo>
                        <a:pt x="6941" y="5456"/>
                        <a:pt x="5838" y="6222"/>
                        <a:pt x="4643" y="6222"/>
                      </a:cubicBezTo>
                      <a:cubicBezTo>
                        <a:pt x="4400" y="6222"/>
                        <a:pt x="4153" y="6190"/>
                        <a:pt x="3907" y="6123"/>
                      </a:cubicBezTo>
                      <a:cubicBezTo>
                        <a:pt x="0" y="5007"/>
                        <a:pt x="2991" y="229"/>
                        <a:pt x="5074" y="229"/>
                      </a:cubicBezTo>
                      <a:cubicBezTo>
                        <a:pt x="5351" y="229"/>
                        <a:pt x="5611" y="314"/>
                        <a:pt x="5838" y="502"/>
                      </a:cubicBezTo>
                      <a:cubicBezTo>
                        <a:pt x="5838" y="502"/>
                        <a:pt x="5855" y="485"/>
                        <a:pt x="5855" y="485"/>
                      </a:cubicBezTo>
                      <a:cubicBezTo>
                        <a:pt x="5700" y="137"/>
                        <a:pt x="5447" y="1"/>
                        <a:pt x="5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Google Shape;1139;p53">
                  <a:extLst>
                    <a:ext uri="{FF2B5EF4-FFF2-40B4-BE49-F238E27FC236}">
                      <a16:creationId xmlns:a16="http://schemas.microsoft.com/office/drawing/2014/main" id="{7B510940-9B18-4BD4-867E-C381F439A454}"/>
                    </a:ext>
                  </a:extLst>
                </p:cNvPr>
                <p:cNvSpPr/>
                <p:nvPr/>
              </p:nvSpPr>
              <p:spPr>
                <a:xfrm rot="-796969">
                  <a:off x="6431216" y="1679346"/>
                  <a:ext cx="146710" cy="74183"/>
                </a:xfrm>
                <a:custGeom>
                  <a:avLst/>
                  <a:gdLst/>
                  <a:ahLst/>
                  <a:cxnLst/>
                  <a:rect l="l" t="t" r="r" b="b"/>
                  <a:pathLst>
                    <a:path w="3101" h="1568" extrusionOk="0">
                      <a:moveTo>
                        <a:pt x="100" y="0"/>
                      </a:moveTo>
                      <a:cubicBezTo>
                        <a:pt x="52" y="0"/>
                        <a:pt x="1" y="31"/>
                        <a:pt x="10" y="89"/>
                      </a:cubicBezTo>
                      <a:cubicBezTo>
                        <a:pt x="79" y="960"/>
                        <a:pt x="831" y="1405"/>
                        <a:pt x="1634" y="1541"/>
                      </a:cubicBezTo>
                      <a:cubicBezTo>
                        <a:pt x="1717" y="1552"/>
                        <a:pt x="1890" y="1567"/>
                        <a:pt x="2087" y="1567"/>
                      </a:cubicBezTo>
                      <a:cubicBezTo>
                        <a:pt x="2533" y="1567"/>
                        <a:pt x="3101" y="1489"/>
                        <a:pt x="3018" y="1097"/>
                      </a:cubicBezTo>
                      <a:cubicBezTo>
                        <a:pt x="3007" y="1056"/>
                        <a:pt x="2972" y="1033"/>
                        <a:pt x="2938" y="1033"/>
                      </a:cubicBezTo>
                      <a:cubicBezTo>
                        <a:pt x="2916" y="1033"/>
                        <a:pt x="2894" y="1043"/>
                        <a:pt x="2881" y="1063"/>
                      </a:cubicBezTo>
                      <a:cubicBezTo>
                        <a:pt x="2771" y="1293"/>
                        <a:pt x="2455" y="1353"/>
                        <a:pt x="2151" y="1353"/>
                      </a:cubicBezTo>
                      <a:cubicBezTo>
                        <a:pt x="1936" y="1353"/>
                        <a:pt x="1727" y="1323"/>
                        <a:pt x="1599" y="1302"/>
                      </a:cubicBezTo>
                      <a:cubicBezTo>
                        <a:pt x="899" y="1183"/>
                        <a:pt x="267" y="790"/>
                        <a:pt x="181" y="55"/>
                      </a:cubicBezTo>
                      <a:cubicBezTo>
                        <a:pt x="174" y="18"/>
                        <a:pt x="138" y="0"/>
                        <a:pt x="1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Google Shape;1140;p53">
                  <a:extLst>
                    <a:ext uri="{FF2B5EF4-FFF2-40B4-BE49-F238E27FC236}">
                      <a16:creationId xmlns:a16="http://schemas.microsoft.com/office/drawing/2014/main" id="{0F9664C5-2955-48C1-A70B-2F4C04329FC0}"/>
                    </a:ext>
                  </a:extLst>
                </p:cNvPr>
                <p:cNvSpPr/>
                <p:nvPr/>
              </p:nvSpPr>
              <p:spPr>
                <a:xfrm rot="-796969">
                  <a:off x="6460805" y="1641895"/>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Google Shape;1141;p53">
                  <a:extLst>
                    <a:ext uri="{FF2B5EF4-FFF2-40B4-BE49-F238E27FC236}">
                      <a16:creationId xmlns:a16="http://schemas.microsoft.com/office/drawing/2014/main" id="{E413B722-03AD-4295-B19A-4CD19DC29F6E}"/>
                    </a:ext>
                  </a:extLst>
                </p:cNvPr>
                <p:cNvSpPr/>
                <p:nvPr/>
              </p:nvSpPr>
              <p:spPr>
                <a:xfrm rot="-796969">
                  <a:off x="6246700" y="1764622"/>
                  <a:ext cx="409805" cy="481008"/>
                </a:xfrm>
                <a:custGeom>
                  <a:avLst/>
                  <a:gdLst/>
                  <a:ahLst/>
                  <a:cxnLst/>
                  <a:rect l="l" t="t" r="r" b="b"/>
                  <a:pathLst>
                    <a:path w="8662" h="10167" extrusionOk="0">
                      <a:moveTo>
                        <a:pt x="1030" y="8874"/>
                      </a:moveTo>
                      <a:cubicBezTo>
                        <a:pt x="1384" y="8874"/>
                        <a:pt x="1831" y="9084"/>
                        <a:pt x="2104" y="9215"/>
                      </a:cubicBezTo>
                      <a:cubicBezTo>
                        <a:pt x="1968" y="9557"/>
                        <a:pt x="1882" y="9813"/>
                        <a:pt x="1848" y="9899"/>
                      </a:cubicBezTo>
                      <a:cubicBezTo>
                        <a:pt x="1825" y="9967"/>
                        <a:pt x="1715" y="9992"/>
                        <a:pt x="1573" y="9992"/>
                      </a:cubicBezTo>
                      <a:cubicBezTo>
                        <a:pt x="1290" y="9992"/>
                        <a:pt x="880" y="9893"/>
                        <a:pt x="789" y="9847"/>
                      </a:cubicBezTo>
                      <a:cubicBezTo>
                        <a:pt x="567" y="9745"/>
                        <a:pt x="447" y="9506"/>
                        <a:pt x="515" y="9266"/>
                      </a:cubicBezTo>
                      <a:cubicBezTo>
                        <a:pt x="585" y="8974"/>
                        <a:pt x="785" y="8874"/>
                        <a:pt x="1030" y="8874"/>
                      </a:cubicBezTo>
                      <a:close/>
                      <a:moveTo>
                        <a:pt x="4326" y="1"/>
                      </a:moveTo>
                      <a:cubicBezTo>
                        <a:pt x="4305" y="1"/>
                        <a:pt x="4285" y="12"/>
                        <a:pt x="4274" y="40"/>
                      </a:cubicBezTo>
                      <a:cubicBezTo>
                        <a:pt x="3317" y="2022"/>
                        <a:pt x="2309" y="3970"/>
                        <a:pt x="1370" y="5952"/>
                      </a:cubicBezTo>
                      <a:cubicBezTo>
                        <a:pt x="1353" y="6003"/>
                        <a:pt x="1370" y="6071"/>
                        <a:pt x="1421" y="6105"/>
                      </a:cubicBezTo>
                      <a:cubicBezTo>
                        <a:pt x="1882" y="6430"/>
                        <a:pt x="2395" y="6720"/>
                        <a:pt x="2907" y="6960"/>
                      </a:cubicBezTo>
                      <a:cubicBezTo>
                        <a:pt x="2805" y="7387"/>
                        <a:pt x="2446" y="8327"/>
                        <a:pt x="2173" y="9027"/>
                      </a:cubicBezTo>
                      <a:cubicBezTo>
                        <a:pt x="1874" y="8834"/>
                        <a:pt x="1462" y="8672"/>
                        <a:pt x="1091" y="8672"/>
                      </a:cubicBezTo>
                      <a:cubicBezTo>
                        <a:pt x="740" y="8672"/>
                        <a:pt x="426" y="8817"/>
                        <a:pt x="276" y="9215"/>
                      </a:cubicBezTo>
                      <a:cubicBezTo>
                        <a:pt x="0" y="9963"/>
                        <a:pt x="824" y="10167"/>
                        <a:pt x="1461" y="10167"/>
                      </a:cubicBezTo>
                      <a:cubicBezTo>
                        <a:pt x="1653" y="10167"/>
                        <a:pt x="1828" y="10148"/>
                        <a:pt x="1951" y="10121"/>
                      </a:cubicBezTo>
                      <a:cubicBezTo>
                        <a:pt x="1985" y="10104"/>
                        <a:pt x="2019" y="10086"/>
                        <a:pt x="2036" y="10035"/>
                      </a:cubicBezTo>
                      <a:cubicBezTo>
                        <a:pt x="2053" y="9950"/>
                        <a:pt x="2173" y="9659"/>
                        <a:pt x="2309" y="9283"/>
                      </a:cubicBezTo>
                      <a:cubicBezTo>
                        <a:pt x="2344" y="9266"/>
                        <a:pt x="2378" y="9215"/>
                        <a:pt x="2344" y="9181"/>
                      </a:cubicBezTo>
                      <a:cubicBezTo>
                        <a:pt x="2617" y="8463"/>
                        <a:pt x="2959" y="7506"/>
                        <a:pt x="3027" y="7011"/>
                      </a:cubicBezTo>
                      <a:cubicBezTo>
                        <a:pt x="4480" y="7638"/>
                        <a:pt x="6057" y="7964"/>
                        <a:pt x="7647" y="7964"/>
                      </a:cubicBezTo>
                      <a:cubicBezTo>
                        <a:pt x="7832" y="7964"/>
                        <a:pt x="8018" y="7960"/>
                        <a:pt x="8204" y="7951"/>
                      </a:cubicBezTo>
                      <a:cubicBezTo>
                        <a:pt x="8272" y="7951"/>
                        <a:pt x="8324" y="7899"/>
                        <a:pt x="8324" y="7848"/>
                      </a:cubicBezTo>
                      <a:cubicBezTo>
                        <a:pt x="8324" y="6464"/>
                        <a:pt x="8324" y="5097"/>
                        <a:pt x="8426" y="3730"/>
                      </a:cubicBezTo>
                      <a:cubicBezTo>
                        <a:pt x="8443" y="3527"/>
                        <a:pt x="8460" y="1304"/>
                        <a:pt x="8527" y="1304"/>
                      </a:cubicBezTo>
                      <a:cubicBezTo>
                        <a:pt x="8528" y="1304"/>
                        <a:pt x="8528" y="1304"/>
                        <a:pt x="8529" y="1304"/>
                      </a:cubicBezTo>
                      <a:cubicBezTo>
                        <a:pt x="8533" y="1305"/>
                        <a:pt x="8537" y="1306"/>
                        <a:pt x="8541" y="1306"/>
                      </a:cubicBezTo>
                      <a:cubicBezTo>
                        <a:pt x="8605" y="1306"/>
                        <a:pt x="8661" y="1182"/>
                        <a:pt x="8597" y="1133"/>
                      </a:cubicBezTo>
                      <a:lnTo>
                        <a:pt x="8529" y="1099"/>
                      </a:lnTo>
                      <a:cubicBezTo>
                        <a:pt x="8512" y="1091"/>
                        <a:pt x="8495" y="1086"/>
                        <a:pt x="8480" y="1086"/>
                      </a:cubicBezTo>
                      <a:cubicBezTo>
                        <a:pt x="8465" y="1086"/>
                        <a:pt x="8452" y="1091"/>
                        <a:pt x="8443" y="1099"/>
                      </a:cubicBezTo>
                      <a:cubicBezTo>
                        <a:pt x="7965" y="1355"/>
                        <a:pt x="8187" y="2654"/>
                        <a:pt x="8204" y="3064"/>
                      </a:cubicBezTo>
                      <a:cubicBezTo>
                        <a:pt x="8221" y="3901"/>
                        <a:pt x="8136" y="4721"/>
                        <a:pt x="8119" y="5559"/>
                      </a:cubicBezTo>
                      <a:cubicBezTo>
                        <a:pt x="8102" y="6003"/>
                        <a:pt x="8102" y="6464"/>
                        <a:pt x="8102" y="6926"/>
                      </a:cubicBezTo>
                      <a:cubicBezTo>
                        <a:pt x="8102" y="7603"/>
                        <a:pt x="7932" y="7721"/>
                        <a:pt x="7448" y="7721"/>
                      </a:cubicBezTo>
                      <a:cubicBezTo>
                        <a:pt x="7358" y="7721"/>
                        <a:pt x="7257" y="7717"/>
                        <a:pt x="7145" y="7711"/>
                      </a:cubicBezTo>
                      <a:cubicBezTo>
                        <a:pt x="5727" y="7660"/>
                        <a:pt x="4326" y="7319"/>
                        <a:pt x="3027" y="6738"/>
                      </a:cubicBezTo>
                      <a:cubicBezTo>
                        <a:pt x="3027" y="6703"/>
                        <a:pt x="2993" y="6669"/>
                        <a:pt x="2976" y="6669"/>
                      </a:cubicBezTo>
                      <a:cubicBezTo>
                        <a:pt x="2967" y="6665"/>
                        <a:pt x="2959" y="6663"/>
                        <a:pt x="2952" y="6663"/>
                      </a:cubicBezTo>
                      <a:cubicBezTo>
                        <a:pt x="2934" y="6663"/>
                        <a:pt x="2924" y="6678"/>
                        <a:pt x="2924" y="6703"/>
                      </a:cubicBezTo>
                      <a:cubicBezTo>
                        <a:pt x="2549" y="6515"/>
                        <a:pt x="2173" y="6328"/>
                        <a:pt x="1814" y="6105"/>
                      </a:cubicBezTo>
                      <a:cubicBezTo>
                        <a:pt x="1404" y="5849"/>
                        <a:pt x="4138" y="706"/>
                        <a:pt x="4394" y="108"/>
                      </a:cubicBezTo>
                      <a:cubicBezTo>
                        <a:pt x="4417" y="50"/>
                        <a:pt x="4370" y="1"/>
                        <a:pt x="432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Google Shape;1142;p53">
                  <a:extLst>
                    <a:ext uri="{FF2B5EF4-FFF2-40B4-BE49-F238E27FC236}">
                      <a16:creationId xmlns:a16="http://schemas.microsoft.com/office/drawing/2014/main" id="{9845E417-FE85-4847-BD1B-90DB3A0995F6}"/>
                    </a:ext>
                  </a:extLst>
                </p:cNvPr>
                <p:cNvSpPr/>
                <p:nvPr/>
              </p:nvSpPr>
              <p:spPr>
                <a:xfrm rot="-796969">
                  <a:off x="6151644" y="1797100"/>
                  <a:ext cx="234472" cy="80475"/>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Google Shape;1143;p53">
                  <a:extLst>
                    <a:ext uri="{FF2B5EF4-FFF2-40B4-BE49-F238E27FC236}">
                      <a16:creationId xmlns:a16="http://schemas.microsoft.com/office/drawing/2014/main" id="{38BC8855-1AF4-4F04-AF8C-7A4272B6C79E}"/>
                    </a:ext>
                  </a:extLst>
                </p:cNvPr>
                <p:cNvSpPr/>
                <p:nvPr/>
              </p:nvSpPr>
              <p:spPr>
                <a:xfrm rot="-796969">
                  <a:off x="6483814" y="2117787"/>
                  <a:ext cx="98264" cy="179497"/>
                </a:xfrm>
                <a:custGeom>
                  <a:avLst/>
                  <a:gdLst/>
                  <a:ahLst/>
                  <a:cxnLst/>
                  <a:rect l="l" t="t" r="r" b="b"/>
                  <a:pathLst>
                    <a:path w="2077" h="3794" extrusionOk="0">
                      <a:moveTo>
                        <a:pt x="667" y="2359"/>
                      </a:moveTo>
                      <a:cubicBezTo>
                        <a:pt x="992" y="2410"/>
                        <a:pt x="1334" y="2410"/>
                        <a:pt x="1556" y="2700"/>
                      </a:cubicBezTo>
                      <a:cubicBezTo>
                        <a:pt x="1709" y="2939"/>
                        <a:pt x="1658" y="3247"/>
                        <a:pt x="1453" y="3435"/>
                      </a:cubicBezTo>
                      <a:cubicBezTo>
                        <a:pt x="1344" y="3545"/>
                        <a:pt x="1210" y="3586"/>
                        <a:pt x="1070" y="3586"/>
                      </a:cubicBezTo>
                      <a:cubicBezTo>
                        <a:pt x="839" y="3586"/>
                        <a:pt x="592" y="3473"/>
                        <a:pt x="411" y="3367"/>
                      </a:cubicBezTo>
                      <a:cubicBezTo>
                        <a:pt x="206" y="3247"/>
                        <a:pt x="240" y="3298"/>
                        <a:pt x="343" y="3110"/>
                      </a:cubicBezTo>
                      <a:cubicBezTo>
                        <a:pt x="394" y="2991"/>
                        <a:pt x="445" y="2871"/>
                        <a:pt x="496" y="2752"/>
                      </a:cubicBezTo>
                      <a:cubicBezTo>
                        <a:pt x="548" y="2615"/>
                        <a:pt x="616" y="2495"/>
                        <a:pt x="667" y="2359"/>
                      </a:cubicBezTo>
                      <a:close/>
                      <a:moveTo>
                        <a:pt x="1436" y="1"/>
                      </a:moveTo>
                      <a:cubicBezTo>
                        <a:pt x="1402" y="1"/>
                        <a:pt x="1368" y="52"/>
                        <a:pt x="1351" y="86"/>
                      </a:cubicBezTo>
                      <a:cubicBezTo>
                        <a:pt x="1351" y="98"/>
                        <a:pt x="1368" y="110"/>
                        <a:pt x="1378" y="110"/>
                      </a:cubicBezTo>
                      <a:cubicBezTo>
                        <a:pt x="1382" y="110"/>
                        <a:pt x="1385" y="108"/>
                        <a:pt x="1385" y="103"/>
                      </a:cubicBezTo>
                      <a:cubicBezTo>
                        <a:pt x="1398" y="85"/>
                        <a:pt x="1405" y="77"/>
                        <a:pt x="1406" y="77"/>
                      </a:cubicBezTo>
                      <a:lnTo>
                        <a:pt x="1406" y="77"/>
                      </a:lnTo>
                      <a:cubicBezTo>
                        <a:pt x="1416" y="77"/>
                        <a:pt x="1277" y="319"/>
                        <a:pt x="1248" y="377"/>
                      </a:cubicBezTo>
                      <a:cubicBezTo>
                        <a:pt x="1129" y="684"/>
                        <a:pt x="1009" y="992"/>
                        <a:pt x="889" y="1299"/>
                      </a:cubicBezTo>
                      <a:cubicBezTo>
                        <a:pt x="770" y="1590"/>
                        <a:pt x="650" y="1897"/>
                        <a:pt x="513" y="2205"/>
                      </a:cubicBezTo>
                      <a:cubicBezTo>
                        <a:pt x="496" y="2222"/>
                        <a:pt x="496" y="2239"/>
                        <a:pt x="496" y="2256"/>
                      </a:cubicBezTo>
                      <a:cubicBezTo>
                        <a:pt x="360" y="2598"/>
                        <a:pt x="206" y="2922"/>
                        <a:pt x="18" y="3230"/>
                      </a:cubicBezTo>
                      <a:cubicBezTo>
                        <a:pt x="1" y="3281"/>
                        <a:pt x="1" y="3332"/>
                        <a:pt x="35" y="3367"/>
                      </a:cubicBezTo>
                      <a:cubicBezTo>
                        <a:pt x="311" y="3585"/>
                        <a:pt x="735" y="3794"/>
                        <a:pt x="1110" y="3794"/>
                      </a:cubicBezTo>
                      <a:cubicBezTo>
                        <a:pt x="1408" y="3794"/>
                        <a:pt x="1676" y="3662"/>
                        <a:pt x="1812" y="3298"/>
                      </a:cubicBezTo>
                      <a:cubicBezTo>
                        <a:pt x="2076" y="2621"/>
                        <a:pt x="1431" y="2152"/>
                        <a:pt x="817" y="2152"/>
                      </a:cubicBezTo>
                      <a:cubicBezTo>
                        <a:pt x="795" y="2152"/>
                        <a:pt x="774" y="2152"/>
                        <a:pt x="753" y="2154"/>
                      </a:cubicBezTo>
                      <a:cubicBezTo>
                        <a:pt x="906" y="1778"/>
                        <a:pt x="1060" y="1385"/>
                        <a:pt x="1197" y="1009"/>
                      </a:cubicBezTo>
                      <a:cubicBezTo>
                        <a:pt x="1316" y="718"/>
                        <a:pt x="1504" y="325"/>
                        <a:pt x="1453" y="18"/>
                      </a:cubicBezTo>
                      <a:cubicBezTo>
                        <a:pt x="1453" y="1"/>
                        <a:pt x="145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7" name="Google Shape;1144;p53">
                  <a:extLst>
                    <a:ext uri="{FF2B5EF4-FFF2-40B4-BE49-F238E27FC236}">
                      <a16:creationId xmlns:a16="http://schemas.microsoft.com/office/drawing/2014/main" id="{46C2A97E-5210-474D-8D3C-997F05C72011}"/>
                    </a:ext>
                  </a:extLst>
                </p:cNvPr>
                <p:cNvSpPr/>
                <p:nvPr/>
              </p:nvSpPr>
              <p:spPr>
                <a:xfrm rot="-796969">
                  <a:off x="6520430" y="1644883"/>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50" name="Google Shape;1145;p53">
                <a:extLst>
                  <a:ext uri="{FF2B5EF4-FFF2-40B4-BE49-F238E27FC236}">
                    <a16:creationId xmlns:a16="http://schemas.microsoft.com/office/drawing/2014/main" id="{7CA47B21-1ACB-460B-9D23-6F1A79ABF92E}"/>
                  </a:ext>
                </a:extLst>
              </p:cNvPr>
              <p:cNvSpPr/>
              <p:nvPr/>
            </p:nvSpPr>
            <p:spPr>
              <a:xfrm rot="2090510" flipH="1">
                <a:off x="6570824" y="1861554"/>
                <a:ext cx="230792" cy="79212"/>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4037455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A9D4DF-125D-4B97-A743-EA3AA7FD0AF2}"/>
              </a:ext>
            </a:extLst>
          </p:cNvPr>
          <p:cNvGrpSpPr/>
          <p:nvPr/>
        </p:nvGrpSpPr>
        <p:grpSpPr>
          <a:xfrm>
            <a:off x="721255" y="854638"/>
            <a:ext cx="3173104" cy="3173104"/>
            <a:chOff x="862409" y="2138312"/>
            <a:chExt cx="3173104" cy="3173104"/>
          </a:xfrm>
        </p:grpSpPr>
        <p:pic>
          <p:nvPicPr>
            <p:cNvPr id="3" name="图片 1">
              <a:extLst>
                <a:ext uri="{FF2B5EF4-FFF2-40B4-BE49-F238E27FC236}">
                  <a16:creationId xmlns:a16="http://schemas.microsoft.com/office/drawing/2014/main" id="{DCCAFE42-BD1D-4AF1-A6E7-0ECC0FAF9F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409" y="2138312"/>
              <a:ext cx="3173104" cy="3173104"/>
            </a:xfrm>
            <a:prstGeom prst="rect">
              <a:avLst/>
            </a:prstGeom>
          </p:spPr>
        </p:pic>
        <p:sp>
          <p:nvSpPr>
            <p:cNvPr id="4" name="文本框 2">
              <a:extLst>
                <a:ext uri="{FF2B5EF4-FFF2-40B4-BE49-F238E27FC236}">
                  <a16:creationId xmlns:a16="http://schemas.microsoft.com/office/drawing/2014/main" id="{3E6663C7-EF11-4AE0-A1F5-CC5FBF25A036}"/>
                </a:ext>
              </a:extLst>
            </p:cNvPr>
            <p:cNvSpPr txBox="1"/>
            <p:nvPr/>
          </p:nvSpPr>
          <p:spPr>
            <a:xfrm>
              <a:off x="1386146" y="3492571"/>
              <a:ext cx="2125629" cy="120032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Lũy</a:t>
              </a:r>
              <a:r>
                <a:rPr kumimoji="0" lang="en-US" altLang="zh-CN"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 </a:t>
              </a: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tre</a:t>
              </a:r>
              <a:endParaRPr kumimoji="0" lang="zh-CN" altLang="en-US"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endParaRPr>
            </a:p>
          </p:txBody>
        </p:sp>
      </p:grpSp>
      <p:grpSp>
        <p:nvGrpSpPr>
          <p:cNvPr id="5" name="Group 4">
            <a:extLst>
              <a:ext uri="{FF2B5EF4-FFF2-40B4-BE49-F238E27FC236}">
                <a16:creationId xmlns:a16="http://schemas.microsoft.com/office/drawing/2014/main" id="{1752F774-E21B-47B7-9BEA-EA7A01A40205}"/>
              </a:ext>
            </a:extLst>
          </p:cNvPr>
          <p:cNvGrpSpPr/>
          <p:nvPr/>
        </p:nvGrpSpPr>
        <p:grpSpPr>
          <a:xfrm>
            <a:off x="3669981" y="831796"/>
            <a:ext cx="3173104" cy="3173104"/>
            <a:chOff x="4571541" y="2138312"/>
            <a:chExt cx="3173104" cy="3173104"/>
          </a:xfrm>
        </p:grpSpPr>
        <p:pic>
          <p:nvPicPr>
            <p:cNvPr id="6" name="图片 6">
              <a:extLst>
                <a:ext uri="{FF2B5EF4-FFF2-40B4-BE49-F238E27FC236}">
                  <a16:creationId xmlns:a16="http://schemas.microsoft.com/office/drawing/2014/main" id="{B514C05C-DD21-4F3B-8946-906008767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541" y="2138312"/>
              <a:ext cx="3173104" cy="3173104"/>
            </a:xfrm>
            <a:prstGeom prst="rect">
              <a:avLst/>
            </a:prstGeom>
          </p:spPr>
        </p:pic>
        <p:sp>
          <p:nvSpPr>
            <p:cNvPr id="7" name="文本框 7">
              <a:extLst>
                <a:ext uri="{FF2B5EF4-FFF2-40B4-BE49-F238E27FC236}">
                  <a16:creationId xmlns:a16="http://schemas.microsoft.com/office/drawing/2014/main" id="{F7D40ABF-33EC-4F06-8EC1-AD44ABBA2BFA}"/>
                </a:ext>
              </a:extLst>
            </p:cNvPr>
            <p:cNvSpPr txBox="1"/>
            <p:nvPr/>
          </p:nvSpPr>
          <p:spPr>
            <a:xfrm>
              <a:off x="4930523" y="3468339"/>
              <a:ext cx="2455140" cy="120032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Xanh</a:t>
              </a:r>
              <a:r>
                <a:rPr kumimoji="0" lang="en-US" altLang="zh-CN"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lơ</a:t>
              </a:r>
              <a:endParaRPr kumimoji="0" lang="zh-CN" altLang="en-US"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endParaRPr>
            </a:p>
          </p:txBody>
        </p:sp>
      </p:grpSp>
      <p:grpSp>
        <p:nvGrpSpPr>
          <p:cNvPr id="8" name="Group 7">
            <a:extLst>
              <a:ext uri="{FF2B5EF4-FFF2-40B4-BE49-F238E27FC236}">
                <a16:creationId xmlns:a16="http://schemas.microsoft.com/office/drawing/2014/main" id="{BB715BA7-6494-4FC9-99DA-483E238A5E10}"/>
              </a:ext>
            </a:extLst>
          </p:cNvPr>
          <p:cNvGrpSpPr/>
          <p:nvPr/>
        </p:nvGrpSpPr>
        <p:grpSpPr>
          <a:xfrm>
            <a:off x="4602588" y="3663125"/>
            <a:ext cx="3173104" cy="3173104"/>
            <a:chOff x="8298516" y="2138312"/>
            <a:chExt cx="3173104" cy="3173104"/>
          </a:xfrm>
        </p:grpSpPr>
        <p:pic>
          <p:nvPicPr>
            <p:cNvPr id="9" name="图片 9">
              <a:extLst>
                <a:ext uri="{FF2B5EF4-FFF2-40B4-BE49-F238E27FC236}">
                  <a16:creationId xmlns:a16="http://schemas.microsoft.com/office/drawing/2014/main" id="{2E03EA09-5E03-4697-A9C8-362C87535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516" y="2138312"/>
              <a:ext cx="3173104" cy="3173104"/>
            </a:xfrm>
            <a:prstGeom prst="rect">
              <a:avLst/>
            </a:prstGeom>
          </p:spPr>
        </p:pic>
        <p:sp>
          <p:nvSpPr>
            <p:cNvPr id="10" name="文本框 10">
              <a:extLst>
                <a:ext uri="{FF2B5EF4-FFF2-40B4-BE49-F238E27FC236}">
                  <a16:creationId xmlns:a16="http://schemas.microsoft.com/office/drawing/2014/main" id="{C7DC7663-4BCF-43AE-8F2A-73E269A8E3A2}"/>
                </a:ext>
              </a:extLst>
            </p:cNvPr>
            <p:cNvSpPr txBox="1"/>
            <p:nvPr/>
          </p:nvSpPr>
          <p:spPr>
            <a:xfrm>
              <a:off x="8851883" y="3496849"/>
              <a:ext cx="2070561" cy="120032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Đồi</a:t>
              </a:r>
              <a:r>
                <a:rPr kumimoji="0" lang="en-US" altLang="zh-CN"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 </a:t>
              </a: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mồi</a:t>
              </a:r>
              <a:endParaRPr kumimoji="0" lang="zh-CN" altLang="en-US"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endParaRPr>
            </a:p>
          </p:txBody>
        </p:sp>
      </p:grpSp>
      <p:sp>
        <p:nvSpPr>
          <p:cNvPr id="11" name="Text Box 10">
            <a:extLst>
              <a:ext uri="{FF2B5EF4-FFF2-40B4-BE49-F238E27FC236}">
                <a16:creationId xmlns:a16="http://schemas.microsoft.com/office/drawing/2014/main" id="{027F9485-4C3E-4FAC-9FCB-1077E6E5D178}"/>
              </a:ext>
            </a:extLst>
          </p:cNvPr>
          <p:cNvSpPr txBox="1"/>
          <p:nvPr/>
        </p:nvSpPr>
        <p:spPr>
          <a:xfrm>
            <a:off x="1816647" y="283785"/>
            <a:ext cx="9144000" cy="707886"/>
          </a:xfrm>
          <a:prstGeom prst="rect">
            <a:avLst/>
          </a:prstGeom>
          <a:noFill/>
          <a:ln w="9525">
            <a:noFill/>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endParaRPr kumimoji="0" sz="4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2CBE060F-1B48-40F2-B8D5-459BD8908AD1}"/>
              </a:ext>
            </a:extLst>
          </p:cNvPr>
          <p:cNvGrpSpPr/>
          <p:nvPr/>
        </p:nvGrpSpPr>
        <p:grpSpPr>
          <a:xfrm>
            <a:off x="7681696" y="3684896"/>
            <a:ext cx="3173104" cy="3173104"/>
            <a:chOff x="4571541" y="2138312"/>
            <a:chExt cx="3173104" cy="3173104"/>
          </a:xfrm>
        </p:grpSpPr>
        <p:pic>
          <p:nvPicPr>
            <p:cNvPr id="13" name="图片 6">
              <a:extLst>
                <a:ext uri="{FF2B5EF4-FFF2-40B4-BE49-F238E27FC236}">
                  <a16:creationId xmlns:a16="http://schemas.microsoft.com/office/drawing/2014/main" id="{8DAF6198-A956-45F2-A885-AA34A2F74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541" y="2138312"/>
              <a:ext cx="3173104" cy="3173104"/>
            </a:xfrm>
            <a:prstGeom prst="rect">
              <a:avLst/>
            </a:prstGeom>
          </p:spPr>
        </p:pic>
        <p:sp>
          <p:nvSpPr>
            <p:cNvPr id="14" name="文本框 7">
              <a:extLst>
                <a:ext uri="{FF2B5EF4-FFF2-40B4-BE49-F238E27FC236}">
                  <a16:creationId xmlns:a16="http://schemas.microsoft.com/office/drawing/2014/main" id="{4F580CC0-1902-4D69-A7BD-DB643760F404}"/>
                </a:ext>
              </a:extLst>
            </p:cNvPr>
            <p:cNvSpPr txBox="1"/>
            <p:nvPr/>
          </p:nvSpPr>
          <p:spPr>
            <a:xfrm>
              <a:off x="5191490" y="3492571"/>
              <a:ext cx="1933205" cy="120032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Thau</a:t>
              </a:r>
              <a:r>
                <a:rPr kumimoji="0" lang="en-US" altLang="zh-CN"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 </a:t>
              </a:r>
              <a:r>
                <a:rPr kumimoji="0" lang="en-US" altLang="zh-CN" sz="3600" b="1" i="0" u="none" strike="noStrike" kern="1200" cap="none" spc="600" normalizeH="0" baseline="0" noProof="0" dirty="0" err="1">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rPr>
                <a:t>đồng</a:t>
              </a:r>
              <a:endParaRPr kumimoji="0" lang="zh-CN" altLang="en-US" sz="3600" b="1" i="0" u="none" strike="noStrike" kern="1200" cap="none" spc="600" normalizeH="0" baseline="0" noProof="0" dirty="0">
                <a:ln>
                  <a:noFill/>
                </a:ln>
                <a:solidFill>
                  <a:srgbClr val="F29E9D"/>
                </a:solidFill>
                <a:effectLst/>
                <a:uLnTx/>
                <a:uFillTx/>
                <a:latin typeface="Times New Roman" panose="02020603050405020304" pitchFamily="18" charset="0"/>
                <a:ea typeface="新蒂下午茶基本版" panose="03000600000000000000" pitchFamily="66" charset="-122"/>
                <a:cs typeface="Times New Roman" panose="02020603050405020304" pitchFamily="18" charset="0"/>
              </a:endParaRPr>
            </a:p>
          </p:txBody>
        </p:sp>
      </p:grpSp>
    </p:spTree>
    <p:extLst>
      <p:ext uri="{BB962C8B-B14F-4D97-AF65-F5344CB8AC3E}">
        <p14:creationId xmlns:p14="http://schemas.microsoft.com/office/powerpoint/2010/main" val="853903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1187;p54">
            <a:extLst>
              <a:ext uri="{FF2B5EF4-FFF2-40B4-BE49-F238E27FC236}">
                <a16:creationId xmlns:a16="http://schemas.microsoft.com/office/drawing/2014/main" id="{DB0F9DD3-9FBC-4225-BBB3-6FA5C922D05D}"/>
              </a:ext>
            </a:extLst>
          </p:cNvPr>
          <p:cNvGrpSpPr/>
          <p:nvPr/>
        </p:nvGrpSpPr>
        <p:grpSpPr>
          <a:xfrm rot="899962">
            <a:off x="918513" y="5112887"/>
            <a:ext cx="2876565" cy="1240919"/>
            <a:chOff x="-359358" y="-8"/>
            <a:chExt cx="3461082" cy="1493073"/>
          </a:xfrm>
        </p:grpSpPr>
        <p:sp>
          <p:nvSpPr>
            <p:cNvPr id="10" name="Google Shape;1188;p54">
              <a:extLst>
                <a:ext uri="{FF2B5EF4-FFF2-40B4-BE49-F238E27FC236}">
                  <a16:creationId xmlns:a16="http://schemas.microsoft.com/office/drawing/2014/main" id="{B6793DF1-F0D6-421A-BE18-8F295FE34499}"/>
                </a:ext>
              </a:extLst>
            </p:cNvPr>
            <p:cNvSpPr/>
            <p:nvPr/>
          </p:nvSpPr>
          <p:spPr>
            <a:xfrm rot="-245787">
              <a:off x="-318856" y="119118"/>
              <a:ext cx="3380079" cy="125482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F3AF64"/>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1189;p54">
              <a:extLst>
                <a:ext uri="{FF2B5EF4-FFF2-40B4-BE49-F238E27FC236}">
                  <a16:creationId xmlns:a16="http://schemas.microsoft.com/office/drawing/2014/main" id="{21716377-CE5E-4B71-8151-7FC2EDF5445E}"/>
                </a:ext>
              </a:extLst>
            </p:cNvPr>
            <p:cNvSpPr/>
            <p:nvPr/>
          </p:nvSpPr>
          <p:spPr>
            <a:xfrm rot="-245787">
              <a:off x="-127500" y="346054"/>
              <a:ext cx="3013757" cy="808790"/>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 name="Google Shape;1152;p54">
            <a:extLst>
              <a:ext uri="{FF2B5EF4-FFF2-40B4-BE49-F238E27FC236}">
                <a16:creationId xmlns:a16="http://schemas.microsoft.com/office/drawing/2014/main" id="{A70EF082-B025-4E7E-95C4-2F2F31A9F1D3}"/>
              </a:ext>
            </a:extLst>
          </p:cNvPr>
          <p:cNvGrpSpPr/>
          <p:nvPr/>
        </p:nvGrpSpPr>
        <p:grpSpPr>
          <a:xfrm rot="-2703578">
            <a:off x="8410174" y="1830839"/>
            <a:ext cx="2039864" cy="2589117"/>
            <a:chOff x="1154976" y="632775"/>
            <a:chExt cx="2502430" cy="3877954"/>
          </a:xfrm>
        </p:grpSpPr>
        <p:sp>
          <p:nvSpPr>
            <p:cNvPr id="3" name="Google Shape;1153;p54">
              <a:extLst>
                <a:ext uri="{FF2B5EF4-FFF2-40B4-BE49-F238E27FC236}">
                  <a16:creationId xmlns:a16="http://schemas.microsoft.com/office/drawing/2014/main" id="{98313F5E-0CBB-4003-9800-0CC64EE61404}"/>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Google Shape;1154;p54">
              <a:extLst>
                <a:ext uri="{FF2B5EF4-FFF2-40B4-BE49-F238E27FC236}">
                  <a16:creationId xmlns:a16="http://schemas.microsoft.com/office/drawing/2014/main" id="{84D4459C-7CEC-432D-B961-D8B707F57D86}"/>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5" name="Google Shape;1156;p54">
            <a:extLst>
              <a:ext uri="{FF2B5EF4-FFF2-40B4-BE49-F238E27FC236}">
                <a16:creationId xmlns:a16="http://schemas.microsoft.com/office/drawing/2014/main" id="{F1FD83F2-7282-44DD-BC9C-F92DEC60B296}"/>
              </a:ext>
            </a:extLst>
          </p:cNvPr>
          <p:cNvSpPr/>
          <p:nvPr/>
        </p:nvSpPr>
        <p:spPr>
          <a:xfrm rot="16200000" flipH="1">
            <a:off x="4595494" y="-453258"/>
            <a:ext cx="3001012" cy="8888652"/>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 Box 10">
            <a:extLst>
              <a:ext uri="{FF2B5EF4-FFF2-40B4-BE49-F238E27FC236}">
                <a16:creationId xmlns:a16="http://schemas.microsoft.com/office/drawing/2014/main" id="{0E104D3C-FE8F-4078-BC6C-D5E1F5D4912E}"/>
              </a:ext>
            </a:extLst>
          </p:cNvPr>
          <p:cNvSpPr txBox="1"/>
          <p:nvPr/>
        </p:nvSpPr>
        <p:spPr>
          <a:xfrm>
            <a:off x="1688996" y="620378"/>
            <a:ext cx="9144000" cy="523220"/>
          </a:xfrm>
          <a:prstGeom prst="rect">
            <a:avLst/>
          </a:prstGeom>
          <a:noFill/>
          <a:ln w="9525">
            <a:noFill/>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endParaRPr kumimoji="0"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 Box 23">
            <a:extLst>
              <a:ext uri="{FF2B5EF4-FFF2-40B4-BE49-F238E27FC236}">
                <a16:creationId xmlns:a16="http://schemas.microsoft.com/office/drawing/2014/main" id="{C1281F1A-1097-481B-AC5C-F3DA0A57EF4B}"/>
              </a:ext>
            </a:extLst>
          </p:cNvPr>
          <p:cNvSpPr txBox="1">
            <a:spLocks noChangeArrowheads="1"/>
          </p:cNvSpPr>
          <p:nvPr/>
        </p:nvSpPr>
        <p:spPr bwMode="auto">
          <a:xfrm>
            <a:off x="1651673" y="2768792"/>
            <a:ext cx="8126880" cy="2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5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Bình</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minh</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mặt</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trời</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như</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chiếc</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thau</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đồng</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đỏ</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ối</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chiếu</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xuống</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mặt</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biển</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nước</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biển</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nhuộm</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màu</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hồng</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nhạt</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Trưa</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nước</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biển</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xanh</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lơ</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và</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khi</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chiều</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tà</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thì</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đổi</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sang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màu</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xanh</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4F81BD">
                    <a:lumMod val="75000"/>
                  </a:srgbClr>
                </a:solidFill>
                <a:effectLst/>
                <a:uLnTx/>
                <a:uFillTx/>
                <a:latin typeface="Times New Roman" panose="02020603050405020304" pitchFamily="18" charset="0"/>
                <a:cs typeface="Times New Roman" panose="02020603050405020304" pitchFamily="18" charset="0"/>
              </a:rPr>
              <a:t>lục</a:t>
            </a:r>
            <a:r>
              <a:rPr kumimoji="0" lang="en-US" altLang="en-US" sz="28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cs typeface="Times New Roman" panose="02020603050405020304" pitchFamily="18" charset="0"/>
              </a:rPr>
              <a:t>.</a:t>
            </a:r>
          </a:p>
        </p:txBody>
      </p:sp>
      <p:cxnSp>
        <p:nvCxnSpPr>
          <p:cNvPr id="15" name="Straight Connector 14">
            <a:extLst>
              <a:ext uri="{FF2B5EF4-FFF2-40B4-BE49-F238E27FC236}">
                <a16:creationId xmlns:a16="http://schemas.microsoft.com/office/drawing/2014/main" id="{1BBC4B1F-2836-4B47-BD3A-1A35E6D2A320}"/>
              </a:ext>
            </a:extLst>
          </p:cNvPr>
          <p:cNvCxnSpPr/>
          <p:nvPr/>
        </p:nvCxnSpPr>
        <p:spPr>
          <a:xfrm flipH="1">
            <a:off x="4398688" y="3069771"/>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E82290C6-EF46-4B92-B0D6-C549B5A93373}"/>
              </a:ext>
            </a:extLst>
          </p:cNvPr>
          <p:cNvCxnSpPr/>
          <p:nvPr/>
        </p:nvCxnSpPr>
        <p:spPr>
          <a:xfrm flipH="1">
            <a:off x="2169572" y="3642969"/>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862EF766-7F00-4134-B470-9E5BCF476AE2}"/>
              </a:ext>
            </a:extLst>
          </p:cNvPr>
          <p:cNvCxnSpPr/>
          <p:nvPr/>
        </p:nvCxnSpPr>
        <p:spPr>
          <a:xfrm flipH="1">
            <a:off x="5920254" y="3642969"/>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nvGrpSpPr>
          <p:cNvPr id="20" name="Group 19">
            <a:extLst>
              <a:ext uri="{FF2B5EF4-FFF2-40B4-BE49-F238E27FC236}">
                <a16:creationId xmlns:a16="http://schemas.microsoft.com/office/drawing/2014/main" id="{0A5B3345-3742-4474-93CE-79C69B527555}"/>
              </a:ext>
            </a:extLst>
          </p:cNvPr>
          <p:cNvGrpSpPr/>
          <p:nvPr/>
        </p:nvGrpSpPr>
        <p:grpSpPr>
          <a:xfrm>
            <a:off x="3415260" y="4275239"/>
            <a:ext cx="170794" cy="359230"/>
            <a:chOff x="3568803" y="4175985"/>
            <a:chExt cx="170794" cy="359230"/>
          </a:xfrm>
        </p:grpSpPr>
        <p:cxnSp>
          <p:nvCxnSpPr>
            <p:cNvPr id="18" name="Straight Connector 17">
              <a:extLst>
                <a:ext uri="{FF2B5EF4-FFF2-40B4-BE49-F238E27FC236}">
                  <a16:creationId xmlns:a16="http://schemas.microsoft.com/office/drawing/2014/main" id="{65FCA6CB-422A-4E52-A5C8-AC47BE21BFE2}"/>
                </a:ext>
              </a:extLst>
            </p:cNvPr>
            <p:cNvCxnSpPr/>
            <p:nvPr/>
          </p:nvCxnSpPr>
          <p:spPr>
            <a:xfrm flipH="1">
              <a:off x="3568803" y="4175986"/>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9633E7B2-2888-4BF5-82C7-C01E105D05DC}"/>
                </a:ext>
              </a:extLst>
            </p:cNvPr>
            <p:cNvCxnSpPr/>
            <p:nvPr/>
          </p:nvCxnSpPr>
          <p:spPr>
            <a:xfrm flipH="1">
              <a:off x="3652511" y="4175985"/>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cxnSp>
        <p:nvCxnSpPr>
          <p:cNvPr id="21" name="Straight Connector 20">
            <a:extLst>
              <a:ext uri="{FF2B5EF4-FFF2-40B4-BE49-F238E27FC236}">
                <a16:creationId xmlns:a16="http://schemas.microsoft.com/office/drawing/2014/main" id="{57B13EA3-57C1-4383-A4E5-704C5525BEE8}"/>
              </a:ext>
            </a:extLst>
          </p:cNvPr>
          <p:cNvCxnSpPr/>
          <p:nvPr/>
        </p:nvCxnSpPr>
        <p:spPr>
          <a:xfrm flipH="1">
            <a:off x="4535031" y="4329940"/>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9B933283-8B15-4F6D-8DF1-762C454221CD}"/>
              </a:ext>
            </a:extLst>
          </p:cNvPr>
          <p:cNvCxnSpPr/>
          <p:nvPr/>
        </p:nvCxnSpPr>
        <p:spPr>
          <a:xfrm flipH="1">
            <a:off x="7634650" y="4305366"/>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nvGrpSpPr>
          <p:cNvPr id="23" name="Group 22">
            <a:extLst>
              <a:ext uri="{FF2B5EF4-FFF2-40B4-BE49-F238E27FC236}">
                <a16:creationId xmlns:a16="http://schemas.microsoft.com/office/drawing/2014/main" id="{B7EB4B0D-E02C-4773-BBC0-A204D91B7E52}"/>
              </a:ext>
            </a:extLst>
          </p:cNvPr>
          <p:cNvGrpSpPr/>
          <p:nvPr/>
        </p:nvGrpSpPr>
        <p:grpSpPr>
          <a:xfrm>
            <a:off x="6175599" y="4891438"/>
            <a:ext cx="170794" cy="359230"/>
            <a:chOff x="3568803" y="4175985"/>
            <a:chExt cx="170794" cy="359230"/>
          </a:xfrm>
        </p:grpSpPr>
        <p:cxnSp>
          <p:nvCxnSpPr>
            <p:cNvPr id="24" name="Straight Connector 23">
              <a:extLst>
                <a:ext uri="{FF2B5EF4-FFF2-40B4-BE49-F238E27FC236}">
                  <a16:creationId xmlns:a16="http://schemas.microsoft.com/office/drawing/2014/main" id="{2311A059-BA63-4AED-AFE0-691DC867DA54}"/>
                </a:ext>
              </a:extLst>
            </p:cNvPr>
            <p:cNvCxnSpPr/>
            <p:nvPr/>
          </p:nvCxnSpPr>
          <p:spPr>
            <a:xfrm flipH="1">
              <a:off x="3568803" y="4175986"/>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7880A0F7-6969-4F9B-BD5D-71A4E01E2CD4}"/>
                </a:ext>
              </a:extLst>
            </p:cNvPr>
            <p:cNvCxnSpPr/>
            <p:nvPr/>
          </p:nvCxnSpPr>
          <p:spPr>
            <a:xfrm flipH="1">
              <a:off x="3652511" y="4175985"/>
              <a:ext cx="87086" cy="3592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90708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oogle Shape;1101;p53">
            <a:extLst>
              <a:ext uri="{FF2B5EF4-FFF2-40B4-BE49-F238E27FC236}">
                <a16:creationId xmlns:a16="http://schemas.microsoft.com/office/drawing/2014/main" id="{06F4507A-A611-44E6-8F19-DA286E656807}"/>
              </a:ext>
            </a:extLst>
          </p:cNvPr>
          <p:cNvGrpSpPr/>
          <p:nvPr/>
        </p:nvGrpSpPr>
        <p:grpSpPr>
          <a:xfrm>
            <a:off x="711756" y="746077"/>
            <a:ext cx="2701057" cy="2433159"/>
            <a:chOff x="1726875" y="3016476"/>
            <a:chExt cx="2379576" cy="2143563"/>
          </a:xfrm>
        </p:grpSpPr>
        <p:sp>
          <p:nvSpPr>
            <p:cNvPr id="65" name="Google Shape;1102;p53">
              <a:extLst>
                <a:ext uri="{FF2B5EF4-FFF2-40B4-BE49-F238E27FC236}">
                  <a16:creationId xmlns:a16="http://schemas.microsoft.com/office/drawing/2014/main" id="{41152B6A-C9A3-4E8A-A4D9-2CF29206D822}"/>
                </a:ext>
              </a:extLst>
            </p:cNvPr>
            <p:cNvSpPr/>
            <p:nvPr/>
          </p:nvSpPr>
          <p:spPr>
            <a:xfrm rot="-667034">
              <a:off x="1878679" y="3199948"/>
              <a:ext cx="2075970" cy="1776619"/>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6" name="Google Shape;1103;p53">
              <a:extLst>
                <a:ext uri="{FF2B5EF4-FFF2-40B4-BE49-F238E27FC236}">
                  <a16:creationId xmlns:a16="http://schemas.microsoft.com/office/drawing/2014/main" id="{B4E2C532-1D66-49CF-866B-C8011C074E4B}"/>
                </a:ext>
              </a:extLst>
            </p:cNvPr>
            <p:cNvGrpSpPr/>
            <p:nvPr/>
          </p:nvGrpSpPr>
          <p:grpSpPr>
            <a:xfrm rot="-667034">
              <a:off x="2205342" y="3272515"/>
              <a:ext cx="1619347" cy="1703616"/>
              <a:chOff x="4619450" y="1094400"/>
              <a:chExt cx="1009825" cy="1062375"/>
            </a:xfrm>
          </p:grpSpPr>
          <p:sp>
            <p:nvSpPr>
              <p:cNvPr id="67" name="Google Shape;1104;p53">
                <a:extLst>
                  <a:ext uri="{FF2B5EF4-FFF2-40B4-BE49-F238E27FC236}">
                    <a16:creationId xmlns:a16="http://schemas.microsoft.com/office/drawing/2014/main" id="{FDDB2DF0-2B2D-4626-89B9-2F26102779EA}"/>
                  </a:ext>
                </a:extLst>
              </p:cNvPr>
              <p:cNvSpPr/>
              <p:nvPr/>
            </p:nvSpPr>
            <p:spPr>
              <a:xfrm>
                <a:off x="4619450" y="1172575"/>
                <a:ext cx="85875" cy="984200"/>
              </a:xfrm>
              <a:custGeom>
                <a:avLst/>
                <a:gdLst/>
                <a:ahLst/>
                <a:cxnLst/>
                <a:rect l="l" t="t" r="r" b="b"/>
                <a:pathLst>
                  <a:path w="3435" h="39368" fill="none" extrusionOk="0">
                    <a:moveTo>
                      <a:pt x="0" y="1"/>
                    </a:moveTo>
                    <a:lnTo>
                      <a:pt x="3435" y="3936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1105;p53">
                <a:extLst>
                  <a:ext uri="{FF2B5EF4-FFF2-40B4-BE49-F238E27FC236}">
                    <a16:creationId xmlns:a16="http://schemas.microsoft.com/office/drawing/2014/main" id="{9758CFC6-92C3-4989-B883-ED26DDB31113}"/>
                  </a:ext>
                </a:extLst>
              </p:cNvPr>
              <p:cNvSpPr/>
              <p:nvPr/>
            </p:nvSpPr>
            <p:spPr>
              <a:xfrm>
                <a:off x="4749725" y="11439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1106;p53">
                <a:extLst>
                  <a:ext uri="{FF2B5EF4-FFF2-40B4-BE49-F238E27FC236}">
                    <a16:creationId xmlns:a16="http://schemas.microsoft.com/office/drawing/2014/main" id="{C1E70371-5D64-4E2B-81C9-25F17CA5F033}"/>
                  </a:ext>
                </a:extLst>
              </p:cNvPr>
              <p:cNvSpPr/>
              <p:nvPr/>
            </p:nvSpPr>
            <p:spPr>
              <a:xfrm>
                <a:off x="4882150" y="11341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1107;p53">
                <a:extLst>
                  <a:ext uri="{FF2B5EF4-FFF2-40B4-BE49-F238E27FC236}">
                    <a16:creationId xmlns:a16="http://schemas.microsoft.com/office/drawing/2014/main" id="{377E93E8-F59C-495C-894F-9273FEA8E226}"/>
                  </a:ext>
                </a:extLst>
              </p:cNvPr>
              <p:cNvSpPr/>
              <p:nvPr/>
            </p:nvSpPr>
            <p:spPr>
              <a:xfrm>
                <a:off x="5014150" y="11243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1108;p53">
                <a:extLst>
                  <a:ext uri="{FF2B5EF4-FFF2-40B4-BE49-F238E27FC236}">
                    <a16:creationId xmlns:a16="http://schemas.microsoft.com/office/drawing/2014/main" id="{E043E8DC-2E93-412C-820F-1C8069D61B9A}"/>
                  </a:ext>
                </a:extLst>
              </p:cNvPr>
              <p:cNvSpPr/>
              <p:nvPr/>
            </p:nvSpPr>
            <p:spPr>
              <a:xfrm>
                <a:off x="5146125" y="11140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1109;p53">
                <a:extLst>
                  <a:ext uri="{FF2B5EF4-FFF2-40B4-BE49-F238E27FC236}">
                    <a16:creationId xmlns:a16="http://schemas.microsoft.com/office/drawing/2014/main" id="{F9B61CDB-3D9C-477B-A3E1-155221A9E6E6}"/>
                  </a:ext>
                </a:extLst>
              </p:cNvPr>
              <p:cNvSpPr/>
              <p:nvPr/>
            </p:nvSpPr>
            <p:spPr>
              <a:xfrm>
                <a:off x="5278550" y="11042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1110;p53">
                <a:extLst>
                  <a:ext uri="{FF2B5EF4-FFF2-40B4-BE49-F238E27FC236}">
                    <a16:creationId xmlns:a16="http://schemas.microsoft.com/office/drawing/2014/main" id="{4AB1DF8E-D5E0-4428-9596-BC214E299402}"/>
                  </a:ext>
                </a:extLst>
              </p:cNvPr>
              <p:cNvSpPr/>
              <p:nvPr/>
            </p:nvSpPr>
            <p:spPr>
              <a:xfrm>
                <a:off x="5410550" y="10944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1111;p53">
                <a:extLst>
                  <a:ext uri="{FF2B5EF4-FFF2-40B4-BE49-F238E27FC236}">
                    <a16:creationId xmlns:a16="http://schemas.microsoft.com/office/drawing/2014/main" id="{C4FFCD7E-C6D0-44E2-818A-7ABDFC324713}"/>
                  </a:ext>
                </a:extLst>
              </p:cNvPr>
              <p:cNvSpPr/>
              <p:nvPr/>
            </p:nvSpPr>
            <p:spPr>
              <a:xfrm>
                <a:off x="4629275" y="1216150"/>
                <a:ext cx="935925" cy="70925"/>
              </a:xfrm>
              <a:custGeom>
                <a:avLst/>
                <a:gdLst/>
                <a:ahLst/>
                <a:cxnLst/>
                <a:rect l="l" t="t" r="r" b="b"/>
                <a:pathLst>
                  <a:path w="37437" h="2837" fill="none" extrusionOk="0">
                    <a:moveTo>
                      <a:pt x="37436" y="0"/>
                    </a:moveTo>
                    <a:lnTo>
                      <a:pt x="0"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1112;p53">
                <a:extLst>
                  <a:ext uri="{FF2B5EF4-FFF2-40B4-BE49-F238E27FC236}">
                    <a16:creationId xmlns:a16="http://schemas.microsoft.com/office/drawing/2014/main" id="{6B09F577-7833-4730-9AE5-20A3E7C3EA66}"/>
                  </a:ext>
                </a:extLst>
              </p:cNvPr>
              <p:cNvSpPr/>
              <p:nvPr/>
            </p:nvSpPr>
            <p:spPr>
              <a:xfrm>
                <a:off x="4639950" y="1339175"/>
                <a:ext cx="935925" cy="70500"/>
              </a:xfrm>
              <a:custGeom>
                <a:avLst/>
                <a:gdLst/>
                <a:ahLst/>
                <a:cxnLst/>
                <a:rect l="l" t="t" r="r" b="b"/>
                <a:pathLst>
                  <a:path w="37437" h="2820" fill="none" extrusionOk="0">
                    <a:moveTo>
                      <a:pt x="37436" y="0"/>
                    </a:moveTo>
                    <a:lnTo>
                      <a:pt x="1"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1113;p53">
                <a:extLst>
                  <a:ext uri="{FF2B5EF4-FFF2-40B4-BE49-F238E27FC236}">
                    <a16:creationId xmlns:a16="http://schemas.microsoft.com/office/drawing/2014/main" id="{75A7DF74-A726-466B-86DF-6B74866D9DAF}"/>
                  </a:ext>
                </a:extLst>
              </p:cNvPr>
              <p:cNvSpPr/>
              <p:nvPr/>
            </p:nvSpPr>
            <p:spPr>
              <a:xfrm>
                <a:off x="4650625" y="1461750"/>
                <a:ext cx="935925" cy="70950"/>
              </a:xfrm>
              <a:custGeom>
                <a:avLst/>
                <a:gdLst/>
                <a:ahLst/>
                <a:cxnLst/>
                <a:rect l="l" t="t" r="r" b="b"/>
                <a:pathLst>
                  <a:path w="37437" h="2838" fill="none" extrusionOk="0">
                    <a:moveTo>
                      <a:pt x="37437" y="1"/>
                    </a:moveTo>
                    <a:lnTo>
                      <a:pt x="1"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1114;p53">
                <a:extLst>
                  <a:ext uri="{FF2B5EF4-FFF2-40B4-BE49-F238E27FC236}">
                    <a16:creationId xmlns:a16="http://schemas.microsoft.com/office/drawing/2014/main" id="{979823F5-B8C5-485F-8B4D-2C0ACA4A9D95}"/>
                  </a:ext>
                </a:extLst>
              </p:cNvPr>
              <p:cNvSpPr/>
              <p:nvPr/>
            </p:nvSpPr>
            <p:spPr>
              <a:xfrm>
                <a:off x="4661725" y="1584775"/>
                <a:ext cx="935500" cy="70500"/>
              </a:xfrm>
              <a:custGeom>
                <a:avLst/>
                <a:gdLst/>
                <a:ahLst/>
                <a:cxnLst/>
                <a:rect l="l" t="t" r="r" b="b"/>
                <a:pathLst>
                  <a:path w="37420" h="2820" fill="none" extrusionOk="0">
                    <a:moveTo>
                      <a:pt x="37420" y="1"/>
                    </a:moveTo>
                    <a:lnTo>
                      <a:pt x="1"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1115;p53">
                <a:extLst>
                  <a:ext uri="{FF2B5EF4-FFF2-40B4-BE49-F238E27FC236}">
                    <a16:creationId xmlns:a16="http://schemas.microsoft.com/office/drawing/2014/main" id="{749593FA-5ADA-4417-8172-FFF9035DCB88}"/>
                  </a:ext>
                </a:extLst>
              </p:cNvPr>
              <p:cNvSpPr/>
              <p:nvPr/>
            </p:nvSpPr>
            <p:spPr>
              <a:xfrm>
                <a:off x="4672425" y="1707800"/>
                <a:ext cx="935475" cy="70500"/>
              </a:xfrm>
              <a:custGeom>
                <a:avLst/>
                <a:gdLst/>
                <a:ahLst/>
                <a:cxnLst/>
                <a:rect l="l" t="t" r="r" b="b"/>
                <a:pathLst>
                  <a:path w="37419" h="2820" fill="none" extrusionOk="0">
                    <a:moveTo>
                      <a:pt x="37419" y="1"/>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1116;p53">
                <a:extLst>
                  <a:ext uri="{FF2B5EF4-FFF2-40B4-BE49-F238E27FC236}">
                    <a16:creationId xmlns:a16="http://schemas.microsoft.com/office/drawing/2014/main" id="{C2FDE69A-D3C7-4BD1-8FD9-7A6FE2D62845}"/>
                  </a:ext>
                </a:extLst>
              </p:cNvPr>
              <p:cNvSpPr/>
              <p:nvPr/>
            </p:nvSpPr>
            <p:spPr>
              <a:xfrm>
                <a:off x="4683100" y="1830400"/>
                <a:ext cx="935500" cy="70500"/>
              </a:xfrm>
              <a:custGeom>
                <a:avLst/>
                <a:gdLst/>
                <a:ahLst/>
                <a:cxnLst/>
                <a:rect l="l" t="t" r="r" b="b"/>
                <a:pathLst>
                  <a:path w="37420" h="2820" fill="none" extrusionOk="0">
                    <a:moveTo>
                      <a:pt x="37419" y="0"/>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1117;p53">
                <a:extLst>
                  <a:ext uri="{FF2B5EF4-FFF2-40B4-BE49-F238E27FC236}">
                    <a16:creationId xmlns:a16="http://schemas.microsoft.com/office/drawing/2014/main" id="{B3CAF6E3-193C-47C5-A7B0-A5F58A66F195}"/>
                  </a:ext>
                </a:extLst>
              </p:cNvPr>
              <p:cNvSpPr/>
              <p:nvPr/>
            </p:nvSpPr>
            <p:spPr>
              <a:xfrm>
                <a:off x="4693775" y="1953425"/>
                <a:ext cx="935500" cy="70500"/>
              </a:xfrm>
              <a:custGeom>
                <a:avLst/>
                <a:gdLst/>
                <a:ahLst/>
                <a:cxnLst/>
                <a:rect l="l" t="t" r="r" b="b"/>
                <a:pathLst>
                  <a:path w="37420" h="2820" fill="none" extrusionOk="0">
                    <a:moveTo>
                      <a:pt x="37419" y="0"/>
                    </a:moveTo>
                    <a:lnTo>
                      <a:pt x="0"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 name="Google Shape;1098;p53">
            <a:extLst>
              <a:ext uri="{FF2B5EF4-FFF2-40B4-BE49-F238E27FC236}">
                <a16:creationId xmlns:a16="http://schemas.microsoft.com/office/drawing/2014/main" id="{A9545E42-E563-4DEF-ABB6-6EF2A991FD42}"/>
              </a:ext>
            </a:extLst>
          </p:cNvPr>
          <p:cNvGrpSpPr/>
          <p:nvPr/>
        </p:nvGrpSpPr>
        <p:grpSpPr>
          <a:xfrm rot="-1456218">
            <a:off x="8060364" y="696644"/>
            <a:ext cx="1920161" cy="2437156"/>
            <a:chOff x="1154976" y="632775"/>
            <a:chExt cx="2502430" cy="3877954"/>
          </a:xfrm>
        </p:grpSpPr>
        <p:sp>
          <p:nvSpPr>
            <p:cNvPr id="62" name="Google Shape;1099;p53">
              <a:extLst>
                <a:ext uri="{FF2B5EF4-FFF2-40B4-BE49-F238E27FC236}">
                  <a16:creationId xmlns:a16="http://schemas.microsoft.com/office/drawing/2014/main" id="{3ACB2350-E359-45DF-A589-DA8F485C9426}"/>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100;p53">
              <a:extLst>
                <a:ext uri="{FF2B5EF4-FFF2-40B4-BE49-F238E27FC236}">
                  <a16:creationId xmlns:a16="http://schemas.microsoft.com/office/drawing/2014/main" id="{7628CD18-BECF-4075-BAFD-12D77B870BF4}"/>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3A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 name="Google Shape;982;p48">
            <a:extLst>
              <a:ext uri="{FF2B5EF4-FFF2-40B4-BE49-F238E27FC236}">
                <a16:creationId xmlns:a16="http://schemas.microsoft.com/office/drawing/2014/main" id="{1BF48581-164A-46F9-A8FE-9E374A02157F}"/>
              </a:ext>
            </a:extLst>
          </p:cNvPr>
          <p:cNvSpPr/>
          <p:nvPr/>
        </p:nvSpPr>
        <p:spPr>
          <a:xfrm>
            <a:off x="3857608" y="1509265"/>
            <a:ext cx="4476783" cy="354421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rgbClr val="4BACC6">
              <a:lumMod val="20000"/>
              <a:lumOff val="80000"/>
            </a:srgbClr>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28" name="Google Shape;984;p48">
            <a:extLst>
              <a:ext uri="{FF2B5EF4-FFF2-40B4-BE49-F238E27FC236}">
                <a16:creationId xmlns:a16="http://schemas.microsoft.com/office/drawing/2014/main" id="{F7DE5AE0-F259-41F0-9F11-7BAC823EC439}"/>
              </a:ext>
            </a:extLst>
          </p:cNvPr>
          <p:cNvGrpSpPr/>
          <p:nvPr/>
        </p:nvGrpSpPr>
        <p:grpSpPr>
          <a:xfrm flipH="1">
            <a:off x="3396102" y="1172324"/>
            <a:ext cx="1203484" cy="1299028"/>
            <a:chOff x="5713927" y="671825"/>
            <a:chExt cx="1203484" cy="1299028"/>
          </a:xfrm>
        </p:grpSpPr>
        <p:sp>
          <p:nvSpPr>
            <p:cNvPr id="29" name="Google Shape;985;p48">
              <a:extLst>
                <a:ext uri="{FF2B5EF4-FFF2-40B4-BE49-F238E27FC236}">
                  <a16:creationId xmlns:a16="http://schemas.microsoft.com/office/drawing/2014/main" id="{87F36092-DE3F-4EE8-86F6-076AB794E533}"/>
                </a:ext>
              </a:extLst>
            </p:cNvPr>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rgbClr val="4F81BD"/>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986;p48">
              <a:extLst>
                <a:ext uri="{FF2B5EF4-FFF2-40B4-BE49-F238E27FC236}">
                  <a16:creationId xmlns:a16="http://schemas.microsoft.com/office/drawing/2014/main" id="{DBE8CD89-B482-411B-BA77-5813FE082FEB}"/>
                </a:ext>
              </a:extLst>
            </p:cNvPr>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1" name="Google Shape;987;p48">
            <a:extLst>
              <a:ext uri="{FF2B5EF4-FFF2-40B4-BE49-F238E27FC236}">
                <a16:creationId xmlns:a16="http://schemas.microsoft.com/office/drawing/2014/main" id="{6821EE27-8547-4203-826D-A576B619B745}"/>
              </a:ext>
            </a:extLst>
          </p:cNvPr>
          <p:cNvSpPr txBox="1">
            <a:spLocks/>
          </p:cNvSpPr>
          <p:nvPr/>
        </p:nvSpPr>
        <p:spPr>
          <a:xfrm>
            <a:off x="4210212" y="2900075"/>
            <a:ext cx="3880200" cy="6432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cs typeface="Times New Roman" panose="02020603050405020304" pitchFamily="18" charset="0"/>
              </a:rPr>
              <a:t>GIẢI NGHĨA TỪ</a:t>
            </a:r>
          </a:p>
        </p:txBody>
      </p:sp>
      <p:sp>
        <p:nvSpPr>
          <p:cNvPr id="32" name="Google Shape;990;p48">
            <a:extLst>
              <a:ext uri="{FF2B5EF4-FFF2-40B4-BE49-F238E27FC236}">
                <a16:creationId xmlns:a16="http://schemas.microsoft.com/office/drawing/2014/main" id="{3E89E951-75A5-4F83-A51B-4023BE64F944}"/>
              </a:ext>
            </a:extLst>
          </p:cNvPr>
          <p:cNvSpPr/>
          <p:nvPr/>
        </p:nvSpPr>
        <p:spPr>
          <a:xfrm rot="401238">
            <a:off x="2034804" y="2662211"/>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991;p48">
            <a:extLst>
              <a:ext uri="{FF2B5EF4-FFF2-40B4-BE49-F238E27FC236}">
                <a16:creationId xmlns:a16="http://schemas.microsoft.com/office/drawing/2014/main" id="{68D1E6D9-D204-4135-B35A-7E274340D27B}"/>
              </a:ext>
            </a:extLst>
          </p:cNvPr>
          <p:cNvSpPr/>
          <p:nvPr/>
        </p:nvSpPr>
        <p:spPr>
          <a:xfrm rot="1131402">
            <a:off x="2674820" y="3280843"/>
            <a:ext cx="414186" cy="28936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34" name="Google Shape;992;p48">
            <a:extLst>
              <a:ext uri="{FF2B5EF4-FFF2-40B4-BE49-F238E27FC236}">
                <a16:creationId xmlns:a16="http://schemas.microsoft.com/office/drawing/2014/main" id="{B0294D8A-99E6-49DE-9866-6A660A11AFD5}"/>
              </a:ext>
            </a:extLst>
          </p:cNvPr>
          <p:cNvGrpSpPr/>
          <p:nvPr/>
        </p:nvGrpSpPr>
        <p:grpSpPr>
          <a:xfrm>
            <a:off x="8334391" y="4768939"/>
            <a:ext cx="790183" cy="643169"/>
            <a:chOff x="6619350" y="3916825"/>
            <a:chExt cx="790183" cy="643169"/>
          </a:xfrm>
        </p:grpSpPr>
        <p:sp>
          <p:nvSpPr>
            <p:cNvPr id="35" name="Google Shape;993;p48">
              <a:extLst>
                <a:ext uri="{FF2B5EF4-FFF2-40B4-BE49-F238E27FC236}">
                  <a16:creationId xmlns:a16="http://schemas.microsoft.com/office/drawing/2014/main" id="{1D1B9038-077C-4E1B-8400-7D11371DE7AC}"/>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994;p48">
              <a:extLst>
                <a:ext uri="{FF2B5EF4-FFF2-40B4-BE49-F238E27FC236}">
                  <a16:creationId xmlns:a16="http://schemas.microsoft.com/office/drawing/2014/main" id="{6A22EFDB-77CC-4D16-960B-A6331EFB0F31}"/>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oogle Shape;995;p48">
            <a:extLst>
              <a:ext uri="{FF2B5EF4-FFF2-40B4-BE49-F238E27FC236}">
                <a16:creationId xmlns:a16="http://schemas.microsoft.com/office/drawing/2014/main" id="{A9198DCD-4773-4F4E-B789-9C72FCE9C62F}"/>
              </a:ext>
            </a:extLst>
          </p:cNvPr>
          <p:cNvGrpSpPr/>
          <p:nvPr/>
        </p:nvGrpSpPr>
        <p:grpSpPr>
          <a:xfrm rot="-2204003" flipH="1">
            <a:off x="8676984" y="1435604"/>
            <a:ext cx="989904" cy="1058054"/>
            <a:chOff x="429300" y="4124275"/>
            <a:chExt cx="381650" cy="407925"/>
          </a:xfrm>
        </p:grpSpPr>
        <p:sp>
          <p:nvSpPr>
            <p:cNvPr id="38" name="Google Shape;996;p48">
              <a:extLst>
                <a:ext uri="{FF2B5EF4-FFF2-40B4-BE49-F238E27FC236}">
                  <a16:creationId xmlns:a16="http://schemas.microsoft.com/office/drawing/2014/main" id="{90D364B4-4581-48E3-80E7-ACDA3A68E0BD}"/>
                </a:ext>
              </a:extLst>
            </p:cNvPr>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997;p48">
              <a:extLst>
                <a:ext uri="{FF2B5EF4-FFF2-40B4-BE49-F238E27FC236}">
                  <a16:creationId xmlns:a16="http://schemas.microsoft.com/office/drawing/2014/main" id="{F7292646-C678-4DB9-9312-7E524470423E}"/>
                </a:ext>
              </a:extLst>
            </p:cNvPr>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998;p48">
              <a:extLst>
                <a:ext uri="{FF2B5EF4-FFF2-40B4-BE49-F238E27FC236}">
                  <a16:creationId xmlns:a16="http://schemas.microsoft.com/office/drawing/2014/main" id="{5488B3DC-3559-4856-816C-D8CF80FAC3E9}"/>
                </a:ext>
              </a:extLst>
            </p:cNvPr>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999;p48">
              <a:extLst>
                <a:ext uri="{FF2B5EF4-FFF2-40B4-BE49-F238E27FC236}">
                  <a16:creationId xmlns:a16="http://schemas.microsoft.com/office/drawing/2014/main" id="{533374AE-1F14-4F5C-B595-E658A1147DB2}"/>
                </a:ext>
              </a:extLst>
            </p:cNvPr>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1000;p48">
              <a:extLst>
                <a:ext uri="{FF2B5EF4-FFF2-40B4-BE49-F238E27FC236}">
                  <a16:creationId xmlns:a16="http://schemas.microsoft.com/office/drawing/2014/main" id="{B195B0F2-4386-4069-AA72-CD2A7AC61C14}"/>
                </a:ext>
              </a:extLst>
            </p:cNvPr>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001;p48">
              <a:extLst>
                <a:ext uri="{FF2B5EF4-FFF2-40B4-BE49-F238E27FC236}">
                  <a16:creationId xmlns:a16="http://schemas.microsoft.com/office/drawing/2014/main" id="{ECB2EAFE-FF3E-48CE-98E2-31640995A3C3}"/>
                </a:ext>
              </a:extLst>
            </p:cNvPr>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rgbClr val="1F4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5" name="Google Shape;981;p48">
            <a:extLst>
              <a:ext uri="{FF2B5EF4-FFF2-40B4-BE49-F238E27FC236}">
                <a16:creationId xmlns:a16="http://schemas.microsoft.com/office/drawing/2014/main" id="{A2E57773-3A41-4E34-A6FA-BE79EDDF7C9F}"/>
              </a:ext>
            </a:extLst>
          </p:cNvPr>
          <p:cNvSpPr/>
          <p:nvPr/>
        </p:nvSpPr>
        <p:spPr>
          <a:xfrm rot="1325191">
            <a:off x="2193228" y="4336609"/>
            <a:ext cx="2948976" cy="159443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F78B9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 name="Google Shape;1134;p53">
            <a:extLst>
              <a:ext uri="{FF2B5EF4-FFF2-40B4-BE49-F238E27FC236}">
                <a16:creationId xmlns:a16="http://schemas.microsoft.com/office/drawing/2014/main" id="{3E6B1E9A-C443-479E-89D7-54E26C3E9FDF}"/>
              </a:ext>
            </a:extLst>
          </p:cNvPr>
          <p:cNvGrpSpPr/>
          <p:nvPr/>
        </p:nvGrpSpPr>
        <p:grpSpPr>
          <a:xfrm>
            <a:off x="10345168" y="5354694"/>
            <a:ext cx="658031" cy="833001"/>
            <a:chOff x="6145535" y="1473170"/>
            <a:chExt cx="658031" cy="833001"/>
          </a:xfrm>
        </p:grpSpPr>
        <p:sp>
          <p:nvSpPr>
            <p:cNvPr id="47" name="Google Shape;1135;p53">
              <a:extLst>
                <a:ext uri="{FF2B5EF4-FFF2-40B4-BE49-F238E27FC236}">
                  <a16:creationId xmlns:a16="http://schemas.microsoft.com/office/drawing/2014/main" id="{827ED68B-CE5F-412C-BA14-567A5229FFD0}"/>
                </a:ext>
              </a:extLst>
            </p:cNvPr>
            <p:cNvSpPr/>
            <p:nvPr/>
          </p:nvSpPr>
          <p:spPr>
            <a:xfrm rot="-796969">
              <a:off x="6298112" y="1768105"/>
              <a:ext cx="352890" cy="349862"/>
            </a:xfrm>
            <a:custGeom>
              <a:avLst/>
              <a:gdLst/>
              <a:ahLst/>
              <a:cxnLst/>
              <a:rect l="l" t="t" r="r" b="b"/>
              <a:pathLst>
                <a:path w="7459" h="7395" extrusionOk="0">
                  <a:moveTo>
                    <a:pt x="3311" y="0"/>
                  </a:moveTo>
                  <a:cubicBezTo>
                    <a:pt x="2927" y="0"/>
                    <a:pt x="2526" y="322"/>
                    <a:pt x="2696" y="741"/>
                  </a:cubicBezTo>
                  <a:cubicBezTo>
                    <a:pt x="2782" y="946"/>
                    <a:pt x="2884" y="1151"/>
                    <a:pt x="2970" y="1356"/>
                  </a:cubicBezTo>
                  <a:cubicBezTo>
                    <a:pt x="2884" y="1236"/>
                    <a:pt x="2799" y="1117"/>
                    <a:pt x="2713" y="997"/>
                  </a:cubicBezTo>
                  <a:cubicBezTo>
                    <a:pt x="2592" y="808"/>
                    <a:pt x="2418" y="729"/>
                    <a:pt x="2244" y="729"/>
                  </a:cubicBezTo>
                  <a:cubicBezTo>
                    <a:pt x="1854" y="729"/>
                    <a:pt x="1469" y="1129"/>
                    <a:pt x="1705" y="1578"/>
                  </a:cubicBezTo>
                  <a:cubicBezTo>
                    <a:pt x="2064" y="2296"/>
                    <a:pt x="2389" y="3013"/>
                    <a:pt x="2662" y="3748"/>
                  </a:cubicBezTo>
                  <a:cubicBezTo>
                    <a:pt x="2440" y="3423"/>
                    <a:pt x="2184" y="3133"/>
                    <a:pt x="1910" y="2842"/>
                  </a:cubicBezTo>
                  <a:cubicBezTo>
                    <a:pt x="1800" y="2732"/>
                    <a:pt x="1661" y="2684"/>
                    <a:pt x="1523" y="2684"/>
                  </a:cubicBezTo>
                  <a:cubicBezTo>
                    <a:pt x="1169" y="2684"/>
                    <a:pt x="818" y="3001"/>
                    <a:pt x="953" y="3406"/>
                  </a:cubicBezTo>
                  <a:cubicBezTo>
                    <a:pt x="953" y="3440"/>
                    <a:pt x="971" y="3475"/>
                    <a:pt x="988" y="3509"/>
                  </a:cubicBezTo>
                  <a:cubicBezTo>
                    <a:pt x="919" y="3406"/>
                    <a:pt x="851" y="3321"/>
                    <a:pt x="783" y="3218"/>
                  </a:cubicBezTo>
                  <a:cubicBezTo>
                    <a:pt x="690" y="3105"/>
                    <a:pt x="536" y="3044"/>
                    <a:pt x="391" y="3044"/>
                  </a:cubicBezTo>
                  <a:cubicBezTo>
                    <a:pt x="187" y="3044"/>
                    <a:pt x="1" y="3164"/>
                    <a:pt x="31" y="3423"/>
                  </a:cubicBezTo>
                  <a:cubicBezTo>
                    <a:pt x="99" y="4090"/>
                    <a:pt x="270" y="4739"/>
                    <a:pt x="543" y="5354"/>
                  </a:cubicBezTo>
                  <a:cubicBezTo>
                    <a:pt x="585" y="5452"/>
                    <a:pt x="667" y="5493"/>
                    <a:pt x="754" y="5493"/>
                  </a:cubicBezTo>
                  <a:cubicBezTo>
                    <a:pt x="879" y="5493"/>
                    <a:pt x="1016" y="5407"/>
                    <a:pt x="1056" y="5286"/>
                  </a:cubicBezTo>
                  <a:lnTo>
                    <a:pt x="1056" y="5269"/>
                  </a:lnTo>
                  <a:cubicBezTo>
                    <a:pt x="1056" y="5252"/>
                    <a:pt x="1056" y="5235"/>
                    <a:pt x="1056" y="5217"/>
                  </a:cubicBezTo>
                  <a:cubicBezTo>
                    <a:pt x="1415" y="5781"/>
                    <a:pt x="1756" y="6328"/>
                    <a:pt x="2115" y="6875"/>
                  </a:cubicBezTo>
                  <a:cubicBezTo>
                    <a:pt x="2221" y="7040"/>
                    <a:pt x="2380" y="7111"/>
                    <a:pt x="2537" y="7111"/>
                  </a:cubicBezTo>
                  <a:cubicBezTo>
                    <a:pt x="2835" y="7111"/>
                    <a:pt x="3128" y="6852"/>
                    <a:pt x="3038" y="6482"/>
                  </a:cubicBezTo>
                  <a:cubicBezTo>
                    <a:pt x="3004" y="6345"/>
                    <a:pt x="2970" y="6226"/>
                    <a:pt x="2935" y="6106"/>
                  </a:cubicBezTo>
                  <a:lnTo>
                    <a:pt x="2935" y="6106"/>
                  </a:lnTo>
                  <a:cubicBezTo>
                    <a:pt x="3192" y="6482"/>
                    <a:pt x="3465" y="6841"/>
                    <a:pt x="3738" y="7199"/>
                  </a:cubicBezTo>
                  <a:cubicBezTo>
                    <a:pt x="3848" y="7337"/>
                    <a:pt x="3978" y="7394"/>
                    <a:pt x="4107" y="7394"/>
                  </a:cubicBezTo>
                  <a:cubicBezTo>
                    <a:pt x="4443" y="7394"/>
                    <a:pt x="4774" y="7006"/>
                    <a:pt x="4712" y="6636"/>
                  </a:cubicBezTo>
                  <a:cubicBezTo>
                    <a:pt x="4695" y="6550"/>
                    <a:pt x="4661" y="6482"/>
                    <a:pt x="4644" y="6396"/>
                  </a:cubicBezTo>
                  <a:lnTo>
                    <a:pt x="4644" y="6396"/>
                  </a:lnTo>
                  <a:cubicBezTo>
                    <a:pt x="4781" y="6619"/>
                    <a:pt x="4935" y="6858"/>
                    <a:pt x="5071" y="7097"/>
                  </a:cubicBezTo>
                  <a:cubicBezTo>
                    <a:pt x="5188" y="7289"/>
                    <a:pt x="5370" y="7372"/>
                    <a:pt x="5552" y="7372"/>
                  </a:cubicBezTo>
                  <a:cubicBezTo>
                    <a:pt x="5904" y="7372"/>
                    <a:pt x="6254" y="7063"/>
                    <a:pt x="6131" y="6636"/>
                  </a:cubicBezTo>
                  <a:cubicBezTo>
                    <a:pt x="6028" y="6277"/>
                    <a:pt x="5926" y="5935"/>
                    <a:pt x="5823" y="5593"/>
                  </a:cubicBezTo>
                  <a:cubicBezTo>
                    <a:pt x="6165" y="5542"/>
                    <a:pt x="6472" y="5252"/>
                    <a:pt x="6319" y="4859"/>
                  </a:cubicBezTo>
                  <a:cubicBezTo>
                    <a:pt x="6113" y="4295"/>
                    <a:pt x="5891" y="3714"/>
                    <a:pt x="5686" y="3133"/>
                  </a:cubicBezTo>
                  <a:cubicBezTo>
                    <a:pt x="5994" y="3133"/>
                    <a:pt x="6250" y="2928"/>
                    <a:pt x="6319" y="2637"/>
                  </a:cubicBezTo>
                  <a:lnTo>
                    <a:pt x="6336" y="2637"/>
                  </a:lnTo>
                  <a:cubicBezTo>
                    <a:pt x="6443" y="2704"/>
                    <a:pt x="6549" y="2733"/>
                    <a:pt x="6648" y="2733"/>
                  </a:cubicBezTo>
                  <a:cubicBezTo>
                    <a:pt x="7135" y="2733"/>
                    <a:pt x="7459" y="2041"/>
                    <a:pt x="6934" y="1715"/>
                  </a:cubicBezTo>
                  <a:cubicBezTo>
                    <a:pt x="6592" y="1458"/>
                    <a:pt x="6267" y="1168"/>
                    <a:pt x="5891" y="946"/>
                  </a:cubicBezTo>
                  <a:cubicBezTo>
                    <a:pt x="5801" y="895"/>
                    <a:pt x="5700" y="871"/>
                    <a:pt x="5599" y="871"/>
                  </a:cubicBezTo>
                  <a:cubicBezTo>
                    <a:pt x="5393" y="871"/>
                    <a:pt x="5186" y="973"/>
                    <a:pt x="5071" y="1168"/>
                  </a:cubicBezTo>
                  <a:cubicBezTo>
                    <a:pt x="5003" y="1305"/>
                    <a:pt x="4969" y="1441"/>
                    <a:pt x="4935" y="1595"/>
                  </a:cubicBezTo>
                  <a:lnTo>
                    <a:pt x="4712" y="1561"/>
                  </a:lnTo>
                  <a:cubicBezTo>
                    <a:pt x="4644" y="1561"/>
                    <a:pt x="4576" y="1561"/>
                    <a:pt x="4524" y="1595"/>
                  </a:cubicBezTo>
                  <a:cubicBezTo>
                    <a:pt x="4285" y="1151"/>
                    <a:pt x="4046" y="707"/>
                    <a:pt x="3807" y="280"/>
                  </a:cubicBezTo>
                  <a:cubicBezTo>
                    <a:pt x="3697" y="84"/>
                    <a:pt x="3506" y="0"/>
                    <a:pt x="33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oogle Shape;1136;p53">
              <a:extLst>
                <a:ext uri="{FF2B5EF4-FFF2-40B4-BE49-F238E27FC236}">
                  <a16:creationId xmlns:a16="http://schemas.microsoft.com/office/drawing/2014/main" id="{E26083B1-5F85-47B8-8E8B-C38ED9578BCE}"/>
                </a:ext>
              </a:extLst>
            </p:cNvPr>
            <p:cNvGrpSpPr/>
            <p:nvPr/>
          </p:nvGrpSpPr>
          <p:grpSpPr>
            <a:xfrm>
              <a:off x="6145535" y="1473170"/>
              <a:ext cx="658031" cy="833001"/>
              <a:chOff x="6145535" y="1473170"/>
              <a:chExt cx="658031" cy="833001"/>
            </a:xfrm>
          </p:grpSpPr>
          <p:grpSp>
            <p:nvGrpSpPr>
              <p:cNvPr id="49" name="Google Shape;1137;p53">
                <a:extLst>
                  <a:ext uri="{FF2B5EF4-FFF2-40B4-BE49-F238E27FC236}">
                    <a16:creationId xmlns:a16="http://schemas.microsoft.com/office/drawing/2014/main" id="{210137A9-B9FA-44F1-A472-629F38318CA4}"/>
                  </a:ext>
                </a:extLst>
              </p:cNvPr>
              <p:cNvGrpSpPr/>
              <p:nvPr/>
            </p:nvGrpSpPr>
            <p:grpSpPr>
              <a:xfrm>
                <a:off x="6145535" y="1473170"/>
                <a:ext cx="560745" cy="833001"/>
                <a:chOff x="6145535" y="1473170"/>
                <a:chExt cx="560745" cy="833001"/>
              </a:xfrm>
            </p:grpSpPr>
            <p:sp>
              <p:nvSpPr>
                <p:cNvPr id="51" name="Google Shape;1138;p53">
                  <a:extLst>
                    <a:ext uri="{FF2B5EF4-FFF2-40B4-BE49-F238E27FC236}">
                      <a16:creationId xmlns:a16="http://schemas.microsoft.com/office/drawing/2014/main" id="{B715A27C-636C-4692-9643-54465E75C5D7}"/>
                    </a:ext>
                  </a:extLst>
                </p:cNvPr>
                <p:cNvSpPr/>
                <p:nvPr/>
              </p:nvSpPr>
              <p:spPr>
                <a:xfrm rot="-796969">
                  <a:off x="6276857" y="1514362"/>
                  <a:ext cx="394240" cy="306384"/>
                </a:xfrm>
                <a:custGeom>
                  <a:avLst/>
                  <a:gdLst/>
                  <a:ahLst/>
                  <a:cxnLst/>
                  <a:rect l="l" t="t" r="r" b="b"/>
                  <a:pathLst>
                    <a:path w="8333" h="6476" extrusionOk="0">
                      <a:moveTo>
                        <a:pt x="5148" y="1"/>
                      </a:moveTo>
                      <a:cubicBezTo>
                        <a:pt x="4257" y="1"/>
                        <a:pt x="2958" y="1208"/>
                        <a:pt x="2625" y="1630"/>
                      </a:cubicBezTo>
                      <a:cubicBezTo>
                        <a:pt x="1344" y="3184"/>
                        <a:pt x="1600" y="5218"/>
                        <a:pt x="3428" y="6175"/>
                      </a:cubicBezTo>
                      <a:cubicBezTo>
                        <a:pt x="3834" y="6382"/>
                        <a:pt x="4249" y="6475"/>
                        <a:pt x="4655" y="6475"/>
                      </a:cubicBezTo>
                      <a:cubicBezTo>
                        <a:pt x="5856" y="6475"/>
                        <a:pt x="6971" y="5654"/>
                        <a:pt x="7495" y="4517"/>
                      </a:cubicBezTo>
                      <a:cubicBezTo>
                        <a:pt x="8332" y="2638"/>
                        <a:pt x="7034" y="1015"/>
                        <a:pt x="5291" y="382"/>
                      </a:cubicBezTo>
                      <a:cubicBezTo>
                        <a:pt x="5277" y="377"/>
                        <a:pt x="5263" y="375"/>
                        <a:pt x="5251" y="375"/>
                      </a:cubicBezTo>
                      <a:cubicBezTo>
                        <a:pt x="5142" y="375"/>
                        <a:pt x="5102" y="557"/>
                        <a:pt x="5240" y="587"/>
                      </a:cubicBezTo>
                      <a:cubicBezTo>
                        <a:pt x="6846" y="1185"/>
                        <a:pt x="7905" y="2518"/>
                        <a:pt x="7324" y="4278"/>
                      </a:cubicBezTo>
                      <a:cubicBezTo>
                        <a:pt x="6941" y="5456"/>
                        <a:pt x="5838" y="6222"/>
                        <a:pt x="4643" y="6222"/>
                      </a:cubicBezTo>
                      <a:cubicBezTo>
                        <a:pt x="4400" y="6222"/>
                        <a:pt x="4153" y="6190"/>
                        <a:pt x="3907" y="6123"/>
                      </a:cubicBezTo>
                      <a:cubicBezTo>
                        <a:pt x="0" y="5007"/>
                        <a:pt x="2991" y="229"/>
                        <a:pt x="5074" y="229"/>
                      </a:cubicBezTo>
                      <a:cubicBezTo>
                        <a:pt x="5351" y="229"/>
                        <a:pt x="5611" y="314"/>
                        <a:pt x="5838" y="502"/>
                      </a:cubicBezTo>
                      <a:cubicBezTo>
                        <a:pt x="5838" y="502"/>
                        <a:pt x="5855" y="485"/>
                        <a:pt x="5855" y="485"/>
                      </a:cubicBezTo>
                      <a:cubicBezTo>
                        <a:pt x="5700" y="137"/>
                        <a:pt x="5447" y="1"/>
                        <a:pt x="5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139;p53">
                  <a:extLst>
                    <a:ext uri="{FF2B5EF4-FFF2-40B4-BE49-F238E27FC236}">
                      <a16:creationId xmlns:a16="http://schemas.microsoft.com/office/drawing/2014/main" id="{7B510940-9B18-4BD4-867E-C381F439A454}"/>
                    </a:ext>
                  </a:extLst>
                </p:cNvPr>
                <p:cNvSpPr/>
                <p:nvPr/>
              </p:nvSpPr>
              <p:spPr>
                <a:xfrm rot="-796969">
                  <a:off x="6431216" y="1679346"/>
                  <a:ext cx="146710" cy="74183"/>
                </a:xfrm>
                <a:custGeom>
                  <a:avLst/>
                  <a:gdLst/>
                  <a:ahLst/>
                  <a:cxnLst/>
                  <a:rect l="l" t="t" r="r" b="b"/>
                  <a:pathLst>
                    <a:path w="3101" h="1568" extrusionOk="0">
                      <a:moveTo>
                        <a:pt x="100" y="0"/>
                      </a:moveTo>
                      <a:cubicBezTo>
                        <a:pt x="52" y="0"/>
                        <a:pt x="1" y="31"/>
                        <a:pt x="10" y="89"/>
                      </a:cubicBezTo>
                      <a:cubicBezTo>
                        <a:pt x="79" y="960"/>
                        <a:pt x="831" y="1405"/>
                        <a:pt x="1634" y="1541"/>
                      </a:cubicBezTo>
                      <a:cubicBezTo>
                        <a:pt x="1717" y="1552"/>
                        <a:pt x="1890" y="1567"/>
                        <a:pt x="2087" y="1567"/>
                      </a:cubicBezTo>
                      <a:cubicBezTo>
                        <a:pt x="2533" y="1567"/>
                        <a:pt x="3101" y="1489"/>
                        <a:pt x="3018" y="1097"/>
                      </a:cubicBezTo>
                      <a:cubicBezTo>
                        <a:pt x="3007" y="1056"/>
                        <a:pt x="2972" y="1033"/>
                        <a:pt x="2938" y="1033"/>
                      </a:cubicBezTo>
                      <a:cubicBezTo>
                        <a:pt x="2916" y="1033"/>
                        <a:pt x="2894" y="1043"/>
                        <a:pt x="2881" y="1063"/>
                      </a:cubicBezTo>
                      <a:cubicBezTo>
                        <a:pt x="2771" y="1293"/>
                        <a:pt x="2455" y="1353"/>
                        <a:pt x="2151" y="1353"/>
                      </a:cubicBezTo>
                      <a:cubicBezTo>
                        <a:pt x="1936" y="1353"/>
                        <a:pt x="1727" y="1323"/>
                        <a:pt x="1599" y="1302"/>
                      </a:cubicBezTo>
                      <a:cubicBezTo>
                        <a:pt x="899" y="1183"/>
                        <a:pt x="267" y="790"/>
                        <a:pt x="181" y="55"/>
                      </a:cubicBezTo>
                      <a:cubicBezTo>
                        <a:pt x="174" y="18"/>
                        <a:pt x="138" y="0"/>
                        <a:pt x="1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1140;p53">
                  <a:extLst>
                    <a:ext uri="{FF2B5EF4-FFF2-40B4-BE49-F238E27FC236}">
                      <a16:creationId xmlns:a16="http://schemas.microsoft.com/office/drawing/2014/main" id="{0F9664C5-2955-48C1-A70B-2F4C04329FC0}"/>
                    </a:ext>
                  </a:extLst>
                </p:cNvPr>
                <p:cNvSpPr/>
                <p:nvPr/>
              </p:nvSpPr>
              <p:spPr>
                <a:xfrm rot="-796969">
                  <a:off x="6460805" y="1641895"/>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1141;p53">
                  <a:extLst>
                    <a:ext uri="{FF2B5EF4-FFF2-40B4-BE49-F238E27FC236}">
                      <a16:creationId xmlns:a16="http://schemas.microsoft.com/office/drawing/2014/main" id="{E413B722-03AD-4295-B19A-4CD19DC29F6E}"/>
                    </a:ext>
                  </a:extLst>
                </p:cNvPr>
                <p:cNvSpPr/>
                <p:nvPr/>
              </p:nvSpPr>
              <p:spPr>
                <a:xfrm rot="-796969">
                  <a:off x="6246700" y="1764622"/>
                  <a:ext cx="409805" cy="481008"/>
                </a:xfrm>
                <a:custGeom>
                  <a:avLst/>
                  <a:gdLst/>
                  <a:ahLst/>
                  <a:cxnLst/>
                  <a:rect l="l" t="t" r="r" b="b"/>
                  <a:pathLst>
                    <a:path w="8662" h="10167" extrusionOk="0">
                      <a:moveTo>
                        <a:pt x="1030" y="8874"/>
                      </a:moveTo>
                      <a:cubicBezTo>
                        <a:pt x="1384" y="8874"/>
                        <a:pt x="1831" y="9084"/>
                        <a:pt x="2104" y="9215"/>
                      </a:cubicBezTo>
                      <a:cubicBezTo>
                        <a:pt x="1968" y="9557"/>
                        <a:pt x="1882" y="9813"/>
                        <a:pt x="1848" y="9899"/>
                      </a:cubicBezTo>
                      <a:cubicBezTo>
                        <a:pt x="1825" y="9967"/>
                        <a:pt x="1715" y="9992"/>
                        <a:pt x="1573" y="9992"/>
                      </a:cubicBezTo>
                      <a:cubicBezTo>
                        <a:pt x="1290" y="9992"/>
                        <a:pt x="880" y="9893"/>
                        <a:pt x="789" y="9847"/>
                      </a:cubicBezTo>
                      <a:cubicBezTo>
                        <a:pt x="567" y="9745"/>
                        <a:pt x="447" y="9506"/>
                        <a:pt x="515" y="9266"/>
                      </a:cubicBezTo>
                      <a:cubicBezTo>
                        <a:pt x="585" y="8974"/>
                        <a:pt x="785" y="8874"/>
                        <a:pt x="1030" y="8874"/>
                      </a:cubicBezTo>
                      <a:close/>
                      <a:moveTo>
                        <a:pt x="4326" y="1"/>
                      </a:moveTo>
                      <a:cubicBezTo>
                        <a:pt x="4305" y="1"/>
                        <a:pt x="4285" y="12"/>
                        <a:pt x="4274" y="40"/>
                      </a:cubicBezTo>
                      <a:cubicBezTo>
                        <a:pt x="3317" y="2022"/>
                        <a:pt x="2309" y="3970"/>
                        <a:pt x="1370" y="5952"/>
                      </a:cubicBezTo>
                      <a:cubicBezTo>
                        <a:pt x="1353" y="6003"/>
                        <a:pt x="1370" y="6071"/>
                        <a:pt x="1421" y="6105"/>
                      </a:cubicBezTo>
                      <a:cubicBezTo>
                        <a:pt x="1882" y="6430"/>
                        <a:pt x="2395" y="6720"/>
                        <a:pt x="2907" y="6960"/>
                      </a:cubicBezTo>
                      <a:cubicBezTo>
                        <a:pt x="2805" y="7387"/>
                        <a:pt x="2446" y="8327"/>
                        <a:pt x="2173" y="9027"/>
                      </a:cubicBezTo>
                      <a:cubicBezTo>
                        <a:pt x="1874" y="8834"/>
                        <a:pt x="1462" y="8672"/>
                        <a:pt x="1091" y="8672"/>
                      </a:cubicBezTo>
                      <a:cubicBezTo>
                        <a:pt x="740" y="8672"/>
                        <a:pt x="426" y="8817"/>
                        <a:pt x="276" y="9215"/>
                      </a:cubicBezTo>
                      <a:cubicBezTo>
                        <a:pt x="0" y="9963"/>
                        <a:pt x="824" y="10167"/>
                        <a:pt x="1461" y="10167"/>
                      </a:cubicBezTo>
                      <a:cubicBezTo>
                        <a:pt x="1653" y="10167"/>
                        <a:pt x="1828" y="10148"/>
                        <a:pt x="1951" y="10121"/>
                      </a:cubicBezTo>
                      <a:cubicBezTo>
                        <a:pt x="1985" y="10104"/>
                        <a:pt x="2019" y="10086"/>
                        <a:pt x="2036" y="10035"/>
                      </a:cubicBezTo>
                      <a:cubicBezTo>
                        <a:pt x="2053" y="9950"/>
                        <a:pt x="2173" y="9659"/>
                        <a:pt x="2309" y="9283"/>
                      </a:cubicBezTo>
                      <a:cubicBezTo>
                        <a:pt x="2344" y="9266"/>
                        <a:pt x="2378" y="9215"/>
                        <a:pt x="2344" y="9181"/>
                      </a:cubicBezTo>
                      <a:cubicBezTo>
                        <a:pt x="2617" y="8463"/>
                        <a:pt x="2959" y="7506"/>
                        <a:pt x="3027" y="7011"/>
                      </a:cubicBezTo>
                      <a:cubicBezTo>
                        <a:pt x="4480" y="7638"/>
                        <a:pt x="6057" y="7964"/>
                        <a:pt x="7647" y="7964"/>
                      </a:cubicBezTo>
                      <a:cubicBezTo>
                        <a:pt x="7832" y="7964"/>
                        <a:pt x="8018" y="7960"/>
                        <a:pt x="8204" y="7951"/>
                      </a:cubicBezTo>
                      <a:cubicBezTo>
                        <a:pt x="8272" y="7951"/>
                        <a:pt x="8324" y="7899"/>
                        <a:pt x="8324" y="7848"/>
                      </a:cubicBezTo>
                      <a:cubicBezTo>
                        <a:pt x="8324" y="6464"/>
                        <a:pt x="8324" y="5097"/>
                        <a:pt x="8426" y="3730"/>
                      </a:cubicBezTo>
                      <a:cubicBezTo>
                        <a:pt x="8443" y="3527"/>
                        <a:pt x="8460" y="1304"/>
                        <a:pt x="8527" y="1304"/>
                      </a:cubicBezTo>
                      <a:cubicBezTo>
                        <a:pt x="8528" y="1304"/>
                        <a:pt x="8528" y="1304"/>
                        <a:pt x="8529" y="1304"/>
                      </a:cubicBezTo>
                      <a:cubicBezTo>
                        <a:pt x="8533" y="1305"/>
                        <a:pt x="8537" y="1306"/>
                        <a:pt x="8541" y="1306"/>
                      </a:cubicBezTo>
                      <a:cubicBezTo>
                        <a:pt x="8605" y="1306"/>
                        <a:pt x="8661" y="1182"/>
                        <a:pt x="8597" y="1133"/>
                      </a:cubicBezTo>
                      <a:lnTo>
                        <a:pt x="8529" y="1099"/>
                      </a:lnTo>
                      <a:cubicBezTo>
                        <a:pt x="8512" y="1091"/>
                        <a:pt x="8495" y="1086"/>
                        <a:pt x="8480" y="1086"/>
                      </a:cubicBezTo>
                      <a:cubicBezTo>
                        <a:pt x="8465" y="1086"/>
                        <a:pt x="8452" y="1091"/>
                        <a:pt x="8443" y="1099"/>
                      </a:cubicBezTo>
                      <a:cubicBezTo>
                        <a:pt x="7965" y="1355"/>
                        <a:pt x="8187" y="2654"/>
                        <a:pt x="8204" y="3064"/>
                      </a:cubicBezTo>
                      <a:cubicBezTo>
                        <a:pt x="8221" y="3901"/>
                        <a:pt x="8136" y="4721"/>
                        <a:pt x="8119" y="5559"/>
                      </a:cubicBezTo>
                      <a:cubicBezTo>
                        <a:pt x="8102" y="6003"/>
                        <a:pt x="8102" y="6464"/>
                        <a:pt x="8102" y="6926"/>
                      </a:cubicBezTo>
                      <a:cubicBezTo>
                        <a:pt x="8102" y="7603"/>
                        <a:pt x="7932" y="7721"/>
                        <a:pt x="7448" y="7721"/>
                      </a:cubicBezTo>
                      <a:cubicBezTo>
                        <a:pt x="7358" y="7721"/>
                        <a:pt x="7257" y="7717"/>
                        <a:pt x="7145" y="7711"/>
                      </a:cubicBezTo>
                      <a:cubicBezTo>
                        <a:pt x="5727" y="7660"/>
                        <a:pt x="4326" y="7319"/>
                        <a:pt x="3027" y="6738"/>
                      </a:cubicBezTo>
                      <a:cubicBezTo>
                        <a:pt x="3027" y="6703"/>
                        <a:pt x="2993" y="6669"/>
                        <a:pt x="2976" y="6669"/>
                      </a:cubicBezTo>
                      <a:cubicBezTo>
                        <a:pt x="2967" y="6665"/>
                        <a:pt x="2959" y="6663"/>
                        <a:pt x="2952" y="6663"/>
                      </a:cubicBezTo>
                      <a:cubicBezTo>
                        <a:pt x="2934" y="6663"/>
                        <a:pt x="2924" y="6678"/>
                        <a:pt x="2924" y="6703"/>
                      </a:cubicBezTo>
                      <a:cubicBezTo>
                        <a:pt x="2549" y="6515"/>
                        <a:pt x="2173" y="6328"/>
                        <a:pt x="1814" y="6105"/>
                      </a:cubicBezTo>
                      <a:cubicBezTo>
                        <a:pt x="1404" y="5849"/>
                        <a:pt x="4138" y="706"/>
                        <a:pt x="4394" y="108"/>
                      </a:cubicBezTo>
                      <a:cubicBezTo>
                        <a:pt x="4417" y="50"/>
                        <a:pt x="4370" y="1"/>
                        <a:pt x="432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1142;p53">
                  <a:extLst>
                    <a:ext uri="{FF2B5EF4-FFF2-40B4-BE49-F238E27FC236}">
                      <a16:creationId xmlns:a16="http://schemas.microsoft.com/office/drawing/2014/main" id="{9845E417-FE85-4847-BD1B-90DB3A0995F6}"/>
                    </a:ext>
                  </a:extLst>
                </p:cNvPr>
                <p:cNvSpPr/>
                <p:nvPr/>
              </p:nvSpPr>
              <p:spPr>
                <a:xfrm rot="-796969">
                  <a:off x="6151644" y="1797100"/>
                  <a:ext cx="234472" cy="80475"/>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1143;p53">
                  <a:extLst>
                    <a:ext uri="{FF2B5EF4-FFF2-40B4-BE49-F238E27FC236}">
                      <a16:creationId xmlns:a16="http://schemas.microsoft.com/office/drawing/2014/main" id="{38BC8855-1AF4-4F04-AF8C-7A4272B6C79E}"/>
                    </a:ext>
                  </a:extLst>
                </p:cNvPr>
                <p:cNvSpPr/>
                <p:nvPr/>
              </p:nvSpPr>
              <p:spPr>
                <a:xfrm rot="-796969">
                  <a:off x="6483814" y="2117787"/>
                  <a:ext cx="98264" cy="179497"/>
                </a:xfrm>
                <a:custGeom>
                  <a:avLst/>
                  <a:gdLst/>
                  <a:ahLst/>
                  <a:cxnLst/>
                  <a:rect l="l" t="t" r="r" b="b"/>
                  <a:pathLst>
                    <a:path w="2077" h="3794" extrusionOk="0">
                      <a:moveTo>
                        <a:pt x="667" y="2359"/>
                      </a:moveTo>
                      <a:cubicBezTo>
                        <a:pt x="992" y="2410"/>
                        <a:pt x="1334" y="2410"/>
                        <a:pt x="1556" y="2700"/>
                      </a:cubicBezTo>
                      <a:cubicBezTo>
                        <a:pt x="1709" y="2939"/>
                        <a:pt x="1658" y="3247"/>
                        <a:pt x="1453" y="3435"/>
                      </a:cubicBezTo>
                      <a:cubicBezTo>
                        <a:pt x="1344" y="3545"/>
                        <a:pt x="1210" y="3586"/>
                        <a:pt x="1070" y="3586"/>
                      </a:cubicBezTo>
                      <a:cubicBezTo>
                        <a:pt x="839" y="3586"/>
                        <a:pt x="592" y="3473"/>
                        <a:pt x="411" y="3367"/>
                      </a:cubicBezTo>
                      <a:cubicBezTo>
                        <a:pt x="206" y="3247"/>
                        <a:pt x="240" y="3298"/>
                        <a:pt x="343" y="3110"/>
                      </a:cubicBezTo>
                      <a:cubicBezTo>
                        <a:pt x="394" y="2991"/>
                        <a:pt x="445" y="2871"/>
                        <a:pt x="496" y="2752"/>
                      </a:cubicBezTo>
                      <a:cubicBezTo>
                        <a:pt x="548" y="2615"/>
                        <a:pt x="616" y="2495"/>
                        <a:pt x="667" y="2359"/>
                      </a:cubicBezTo>
                      <a:close/>
                      <a:moveTo>
                        <a:pt x="1436" y="1"/>
                      </a:moveTo>
                      <a:cubicBezTo>
                        <a:pt x="1402" y="1"/>
                        <a:pt x="1368" y="52"/>
                        <a:pt x="1351" y="86"/>
                      </a:cubicBezTo>
                      <a:cubicBezTo>
                        <a:pt x="1351" y="98"/>
                        <a:pt x="1368" y="110"/>
                        <a:pt x="1378" y="110"/>
                      </a:cubicBezTo>
                      <a:cubicBezTo>
                        <a:pt x="1382" y="110"/>
                        <a:pt x="1385" y="108"/>
                        <a:pt x="1385" y="103"/>
                      </a:cubicBezTo>
                      <a:cubicBezTo>
                        <a:pt x="1398" y="85"/>
                        <a:pt x="1405" y="77"/>
                        <a:pt x="1406" y="77"/>
                      </a:cubicBezTo>
                      <a:lnTo>
                        <a:pt x="1406" y="77"/>
                      </a:lnTo>
                      <a:cubicBezTo>
                        <a:pt x="1416" y="77"/>
                        <a:pt x="1277" y="319"/>
                        <a:pt x="1248" y="377"/>
                      </a:cubicBezTo>
                      <a:cubicBezTo>
                        <a:pt x="1129" y="684"/>
                        <a:pt x="1009" y="992"/>
                        <a:pt x="889" y="1299"/>
                      </a:cubicBezTo>
                      <a:cubicBezTo>
                        <a:pt x="770" y="1590"/>
                        <a:pt x="650" y="1897"/>
                        <a:pt x="513" y="2205"/>
                      </a:cubicBezTo>
                      <a:cubicBezTo>
                        <a:pt x="496" y="2222"/>
                        <a:pt x="496" y="2239"/>
                        <a:pt x="496" y="2256"/>
                      </a:cubicBezTo>
                      <a:cubicBezTo>
                        <a:pt x="360" y="2598"/>
                        <a:pt x="206" y="2922"/>
                        <a:pt x="18" y="3230"/>
                      </a:cubicBezTo>
                      <a:cubicBezTo>
                        <a:pt x="1" y="3281"/>
                        <a:pt x="1" y="3332"/>
                        <a:pt x="35" y="3367"/>
                      </a:cubicBezTo>
                      <a:cubicBezTo>
                        <a:pt x="311" y="3585"/>
                        <a:pt x="735" y="3794"/>
                        <a:pt x="1110" y="3794"/>
                      </a:cubicBezTo>
                      <a:cubicBezTo>
                        <a:pt x="1408" y="3794"/>
                        <a:pt x="1676" y="3662"/>
                        <a:pt x="1812" y="3298"/>
                      </a:cubicBezTo>
                      <a:cubicBezTo>
                        <a:pt x="2076" y="2621"/>
                        <a:pt x="1431" y="2152"/>
                        <a:pt x="817" y="2152"/>
                      </a:cubicBezTo>
                      <a:cubicBezTo>
                        <a:pt x="795" y="2152"/>
                        <a:pt x="774" y="2152"/>
                        <a:pt x="753" y="2154"/>
                      </a:cubicBezTo>
                      <a:cubicBezTo>
                        <a:pt x="906" y="1778"/>
                        <a:pt x="1060" y="1385"/>
                        <a:pt x="1197" y="1009"/>
                      </a:cubicBezTo>
                      <a:cubicBezTo>
                        <a:pt x="1316" y="718"/>
                        <a:pt x="1504" y="325"/>
                        <a:pt x="1453" y="18"/>
                      </a:cubicBezTo>
                      <a:cubicBezTo>
                        <a:pt x="1453" y="1"/>
                        <a:pt x="145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1144;p53">
                  <a:extLst>
                    <a:ext uri="{FF2B5EF4-FFF2-40B4-BE49-F238E27FC236}">
                      <a16:creationId xmlns:a16="http://schemas.microsoft.com/office/drawing/2014/main" id="{46C2A97E-5210-474D-8D3C-997F05C72011}"/>
                    </a:ext>
                  </a:extLst>
                </p:cNvPr>
                <p:cNvSpPr/>
                <p:nvPr/>
              </p:nvSpPr>
              <p:spPr>
                <a:xfrm rot="-796969">
                  <a:off x="6520430" y="1644883"/>
                  <a:ext cx="25027" cy="45324"/>
                </a:xfrm>
                <a:custGeom>
                  <a:avLst/>
                  <a:gdLst/>
                  <a:ahLst/>
                  <a:cxnLst/>
                  <a:rect l="l" t="t" r="r" b="b"/>
                  <a:pathLst>
                    <a:path w="529" h="958" extrusionOk="0">
                      <a:moveTo>
                        <a:pt x="455" y="1"/>
                      </a:moveTo>
                      <a:cubicBezTo>
                        <a:pt x="437" y="1"/>
                        <a:pt x="417" y="9"/>
                        <a:pt x="397" y="29"/>
                      </a:cubicBezTo>
                      <a:cubicBezTo>
                        <a:pt x="328" y="115"/>
                        <a:pt x="277" y="200"/>
                        <a:pt x="243" y="303"/>
                      </a:cubicBezTo>
                      <a:cubicBezTo>
                        <a:pt x="158" y="490"/>
                        <a:pt x="89" y="661"/>
                        <a:pt x="21" y="866"/>
                      </a:cubicBezTo>
                      <a:cubicBezTo>
                        <a:pt x="0" y="918"/>
                        <a:pt x="49" y="957"/>
                        <a:pt x="98" y="957"/>
                      </a:cubicBezTo>
                      <a:cubicBezTo>
                        <a:pt x="129" y="957"/>
                        <a:pt x="161" y="941"/>
                        <a:pt x="175" y="901"/>
                      </a:cubicBezTo>
                      <a:cubicBezTo>
                        <a:pt x="243" y="713"/>
                        <a:pt x="328" y="542"/>
                        <a:pt x="414" y="354"/>
                      </a:cubicBezTo>
                      <a:cubicBezTo>
                        <a:pt x="465" y="285"/>
                        <a:pt x="499" y="200"/>
                        <a:pt x="516" y="97"/>
                      </a:cubicBezTo>
                      <a:cubicBezTo>
                        <a:pt x="529" y="49"/>
                        <a:pt x="498" y="1"/>
                        <a:pt x="45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 name="Google Shape;1145;p53">
                <a:extLst>
                  <a:ext uri="{FF2B5EF4-FFF2-40B4-BE49-F238E27FC236}">
                    <a16:creationId xmlns:a16="http://schemas.microsoft.com/office/drawing/2014/main" id="{7CA47B21-1ACB-460B-9D23-6F1A79ABF92E}"/>
                  </a:ext>
                </a:extLst>
              </p:cNvPr>
              <p:cNvSpPr/>
              <p:nvPr/>
            </p:nvSpPr>
            <p:spPr>
              <a:xfrm rot="2090510" flipH="1">
                <a:off x="6570824" y="1861554"/>
                <a:ext cx="230792" cy="79212"/>
              </a:xfrm>
              <a:custGeom>
                <a:avLst/>
                <a:gdLst/>
                <a:ahLst/>
                <a:cxnLst/>
                <a:rect l="l" t="t" r="r" b="b"/>
                <a:pathLst>
                  <a:path w="4956" h="1701" extrusionOk="0">
                    <a:moveTo>
                      <a:pt x="1360" y="0"/>
                    </a:moveTo>
                    <a:cubicBezTo>
                      <a:pt x="1106" y="0"/>
                      <a:pt x="853" y="217"/>
                      <a:pt x="786" y="505"/>
                    </a:cubicBezTo>
                    <a:cubicBezTo>
                      <a:pt x="774" y="554"/>
                      <a:pt x="814" y="594"/>
                      <a:pt x="851" y="594"/>
                    </a:cubicBezTo>
                    <a:cubicBezTo>
                      <a:pt x="865" y="594"/>
                      <a:pt x="879" y="587"/>
                      <a:pt x="889" y="573"/>
                    </a:cubicBezTo>
                    <a:cubicBezTo>
                      <a:pt x="1039" y="422"/>
                      <a:pt x="1205" y="217"/>
                      <a:pt x="1371" y="217"/>
                    </a:cubicBezTo>
                    <a:cubicBezTo>
                      <a:pt x="1450" y="217"/>
                      <a:pt x="1529" y="264"/>
                      <a:pt x="1606" y="385"/>
                    </a:cubicBezTo>
                    <a:cubicBezTo>
                      <a:pt x="1777" y="675"/>
                      <a:pt x="1743" y="1051"/>
                      <a:pt x="1487" y="1273"/>
                    </a:cubicBezTo>
                    <a:cubicBezTo>
                      <a:pt x="1343" y="1417"/>
                      <a:pt x="1116" y="1502"/>
                      <a:pt x="899" y="1502"/>
                    </a:cubicBezTo>
                    <a:cubicBezTo>
                      <a:pt x="676" y="1502"/>
                      <a:pt x="463" y="1413"/>
                      <a:pt x="359" y="1205"/>
                    </a:cubicBezTo>
                    <a:cubicBezTo>
                      <a:pt x="154" y="795"/>
                      <a:pt x="462" y="419"/>
                      <a:pt x="769" y="231"/>
                    </a:cubicBezTo>
                    <a:cubicBezTo>
                      <a:pt x="828" y="202"/>
                      <a:pt x="798" y="122"/>
                      <a:pt x="745" y="122"/>
                    </a:cubicBezTo>
                    <a:cubicBezTo>
                      <a:pt x="737" y="122"/>
                      <a:pt x="727" y="124"/>
                      <a:pt x="718" y="129"/>
                    </a:cubicBezTo>
                    <a:cubicBezTo>
                      <a:pt x="239" y="300"/>
                      <a:pt x="0" y="829"/>
                      <a:pt x="205" y="1308"/>
                    </a:cubicBezTo>
                    <a:cubicBezTo>
                      <a:pt x="333" y="1582"/>
                      <a:pt x="609" y="1700"/>
                      <a:pt x="900" y="1700"/>
                    </a:cubicBezTo>
                    <a:cubicBezTo>
                      <a:pt x="1152" y="1700"/>
                      <a:pt x="1416" y="1612"/>
                      <a:pt x="1606" y="1461"/>
                    </a:cubicBezTo>
                    <a:cubicBezTo>
                      <a:pt x="1828" y="1256"/>
                      <a:pt x="1948" y="949"/>
                      <a:pt x="1914" y="658"/>
                    </a:cubicBezTo>
                    <a:lnTo>
                      <a:pt x="1914" y="641"/>
                    </a:lnTo>
                    <a:cubicBezTo>
                      <a:pt x="1965" y="675"/>
                      <a:pt x="2016" y="710"/>
                      <a:pt x="2016" y="710"/>
                    </a:cubicBezTo>
                    <a:lnTo>
                      <a:pt x="2341" y="710"/>
                    </a:lnTo>
                    <a:cubicBezTo>
                      <a:pt x="2666" y="710"/>
                      <a:pt x="2990" y="693"/>
                      <a:pt x="3315" y="675"/>
                    </a:cubicBezTo>
                    <a:cubicBezTo>
                      <a:pt x="3347" y="674"/>
                      <a:pt x="3381" y="674"/>
                      <a:pt x="3416" y="674"/>
                    </a:cubicBezTo>
                    <a:cubicBezTo>
                      <a:pt x="3648" y="674"/>
                      <a:pt x="3923" y="697"/>
                      <a:pt x="4189" y="697"/>
                    </a:cubicBezTo>
                    <a:cubicBezTo>
                      <a:pt x="4445" y="697"/>
                      <a:pt x="4692" y="676"/>
                      <a:pt x="4887" y="590"/>
                    </a:cubicBezTo>
                    <a:cubicBezTo>
                      <a:pt x="4955" y="556"/>
                      <a:pt x="4921" y="470"/>
                      <a:pt x="4870" y="436"/>
                    </a:cubicBezTo>
                    <a:cubicBezTo>
                      <a:pt x="4757" y="417"/>
                      <a:pt x="4640" y="404"/>
                      <a:pt x="4523" y="404"/>
                    </a:cubicBezTo>
                    <a:cubicBezTo>
                      <a:pt x="4426" y="404"/>
                      <a:pt x="4330" y="413"/>
                      <a:pt x="4238" y="436"/>
                    </a:cubicBezTo>
                    <a:cubicBezTo>
                      <a:pt x="3845" y="436"/>
                      <a:pt x="3469" y="453"/>
                      <a:pt x="3093" y="470"/>
                    </a:cubicBezTo>
                    <a:cubicBezTo>
                      <a:pt x="3065" y="472"/>
                      <a:pt x="3034" y="473"/>
                      <a:pt x="3000" y="473"/>
                    </a:cubicBezTo>
                    <a:cubicBezTo>
                      <a:pt x="2864" y="473"/>
                      <a:pt x="2679" y="462"/>
                      <a:pt x="2495" y="462"/>
                    </a:cubicBezTo>
                    <a:cubicBezTo>
                      <a:pt x="2264" y="462"/>
                      <a:pt x="2033" y="479"/>
                      <a:pt x="1897" y="556"/>
                    </a:cubicBezTo>
                    <a:cubicBezTo>
                      <a:pt x="1863" y="436"/>
                      <a:pt x="1828" y="317"/>
                      <a:pt x="1743" y="214"/>
                    </a:cubicBezTo>
                    <a:cubicBezTo>
                      <a:pt x="1635" y="64"/>
                      <a:pt x="1497" y="0"/>
                      <a:pt x="13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827102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4</TotalTime>
  <Words>1075</Words>
  <Application>Microsoft Macintosh PowerPoint</Application>
  <PresentationFormat>Widescreen</PresentationFormat>
  <Paragraphs>71</Paragraphs>
  <Slides>28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Arial</vt:lpstr>
      <vt:lpstr>Calibri</vt:lpstr>
      <vt:lpstr>Calibri Light</vt:lpstr>
      <vt:lpstr>Century Schoolbook</vt:lpstr>
      <vt:lpstr>DFPOP1-W9</vt:lpstr>
      <vt:lpstr>Times New Roman</vt:lpstr>
      <vt:lpstr>Wingdings</vt:lpstr>
      <vt:lpstr>Wingdings 2</vt:lpstr>
      <vt:lpstr>1_Office Theme</vt:lpstr>
      <vt:lpstr>7_Office Theme</vt:lpstr>
      <vt:lpstr>Oriel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Hạnh Hoàng</dc:creator>
  <cp:lastModifiedBy>Microsoft Office User</cp:lastModifiedBy>
  <cp:revision>2</cp:revision>
  <dcterms:created xsi:type="dcterms:W3CDTF">2021-11-28T02:30:57Z</dcterms:created>
  <dcterms:modified xsi:type="dcterms:W3CDTF">2021-11-28T12:41:56Z</dcterms:modified>
</cp:coreProperties>
</file>